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12" r:id="rId4"/>
  </p:sldMasterIdLst>
  <p:notesMasterIdLst>
    <p:notesMasterId r:id="rId41"/>
  </p:notesMasterIdLst>
  <p:sldIdLst>
    <p:sldId id="257" r:id="rId5"/>
    <p:sldId id="288" r:id="rId6"/>
    <p:sldId id="289" r:id="rId7"/>
    <p:sldId id="304" r:id="rId8"/>
    <p:sldId id="290" r:id="rId9"/>
    <p:sldId id="305" r:id="rId10"/>
    <p:sldId id="291" r:id="rId11"/>
    <p:sldId id="306" r:id="rId12"/>
    <p:sldId id="292" r:id="rId13"/>
    <p:sldId id="307" r:id="rId14"/>
    <p:sldId id="308" r:id="rId15"/>
    <p:sldId id="309" r:id="rId16"/>
    <p:sldId id="293" r:id="rId17"/>
    <p:sldId id="321" r:id="rId18"/>
    <p:sldId id="322" r:id="rId19"/>
    <p:sldId id="324" r:id="rId20"/>
    <p:sldId id="323" r:id="rId21"/>
    <p:sldId id="325" r:id="rId22"/>
    <p:sldId id="300" r:id="rId23"/>
    <p:sldId id="303" r:id="rId24"/>
    <p:sldId id="302" r:id="rId25"/>
    <p:sldId id="301" r:id="rId26"/>
    <p:sldId id="294" r:id="rId27"/>
    <p:sldId id="316" r:id="rId28"/>
    <p:sldId id="320" r:id="rId29"/>
    <p:sldId id="315" r:id="rId30"/>
    <p:sldId id="295" r:id="rId31"/>
    <p:sldId id="317" r:id="rId32"/>
    <p:sldId id="296" r:id="rId33"/>
    <p:sldId id="318" r:id="rId34"/>
    <p:sldId id="326" r:id="rId35"/>
    <p:sldId id="298" r:id="rId36"/>
    <p:sldId id="299" r:id="rId37"/>
    <p:sldId id="297" r:id="rId38"/>
    <p:sldId id="319" r:id="rId39"/>
    <p:sldId id="275"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124E"/>
    <a:srgbClr val="FF99FF"/>
    <a:srgbClr val="CC66FF"/>
    <a:srgbClr val="CC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60" autoAdjust="0"/>
    <p:restoredTop sz="83898" autoAdjust="0"/>
  </p:normalViewPr>
  <p:slideViewPr>
    <p:cSldViewPr snapToGrid="0">
      <p:cViewPr varScale="1">
        <p:scale>
          <a:sx n="88" d="100"/>
          <a:sy n="88" d="100"/>
        </p:scale>
        <p:origin x="158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52FE00-A6D5-462A-B46F-A27E35FF45E7}" type="doc">
      <dgm:prSet loTypeId="urn:microsoft.com/office/officeart/2005/8/layout/process5" loCatId="process" qsTypeId="urn:microsoft.com/office/officeart/2005/8/quickstyle/simple1" qsCatId="simple" csTypeId="urn:microsoft.com/office/officeart/2005/8/colors/colorful2" csCatId="colorful" phldr="1"/>
      <dgm:spPr/>
      <dgm:t>
        <a:bodyPr/>
        <a:lstStyle/>
        <a:p>
          <a:endParaRPr lang="en-US"/>
        </a:p>
      </dgm:t>
    </dgm:pt>
    <dgm:pt modelId="{8106B9DD-498A-4233-99D5-43816904C75D}">
      <dgm:prSet/>
      <dgm:spPr/>
      <dgm:t>
        <a:bodyPr/>
        <a:lstStyle/>
        <a:p>
          <a:r>
            <a:rPr lang="en-US" dirty="0"/>
            <a:t>Overview</a:t>
          </a:r>
        </a:p>
      </dgm:t>
    </dgm:pt>
    <dgm:pt modelId="{A6DCD787-1101-44C6-A466-D47D171BF691}" type="parTrans" cxnId="{A28EEA14-CF90-4E58-83B6-1EF5DE8BC422}">
      <dgm:prSet/>
      <dgm:spPr/>
      <dgm:t>
        <a:bodyPr/>
        <a:lstStyle/>
        <a:p>
          <a:endParaRPr lang="en-US"/>
        </a:p>
      </dgm:t>
    </dgm:pt>
    <dgm:pt modelId="{392A1507-4922-4863-8A35-5E00DC32B349}" type="sibTrans" cxnId="{A28EEA14-CF90-4E58-83B6-1EF5DE8BC422}">
      <dgm:prSet phldrT="01" phldr="0"/>
      <dgm:spPr/>
      <dgm:t>
        <a:bodyPr/>
        <a:lstStyle/>
        <a:p>
          <a:r>
            <a:rPr lang="en-US"/>
            <a:t>01</a:t>
          </a:r>
        </a:p>
      </dgm:t>
    </dgm:pt>
    <dgm:pt modelId="{155C38E6-0D24-4141-B55F-37A891E5F565}">
      <dgm:prSet/>
      <dgm:spPr/>
      <dgm:t>
        <a:bodyPr/>
        <a:lstStyle/>
        <a:p>
          <a:r>
            <a:rPr lang="en-US" dirty="0"/>
            <a:t>Minimal Viable Product</a:t>
          </a:r>
        </a:p>
      </dgm:t>
    </dgm:pt>
    <dgm:pt modelId="{908AD6FD-0C26-4D56-A7CA-91F9519F296E}" type="parTrans" cxnId="{0D54880E-5D14-457C-95BA-778959314A7D}">
      <dgm:prSet/>
      <dgm:spPr/>
      <dgm:t>
        <a:bodyPr/>
        <a:lstStyle/>
        <a:p>
          <a:endParaRPr lang="en-US"/>
        </a:p>
      </dgm:t>
    </dgm:pt>
    <dgm:pt modelId="{E7B0DD55-2BA2-4B87-BECD-D7978787136D}" type="sibTrans" cxnId="{0D54880E-5D14-457C-95BA-778959314A7D}">
      <dgm:prSet phldrT="02" phldr="0"/>
      <dgm:spPr/>
      <dgm:t>
        <a:bodyPr/>
        <a:lstStyle/>
        <a:p>
          <a:r>
            <a:rPr lang="en-US"/>
            <a:t>02</a:t>
          </a:r>
        </a:p>
      </dgm:t>
    </dgm:pt>
    <dgm:pt modelId="{1163E270-9837-4447-AC97-FBEC15B9CA20}">
      <dgm:prSet/>
      <dgm:spPr/>
      <dgm:t>
        <a:bodyPr/>
        <a:lstStyle/>
        <a:p>
          <a:r>
            <a:rPr lang="en-US" spc="0" dirty="0"/>
            <a:t>Technologies</a:t>
          </a:r>
          <a:r>
            <a:rPr lang="en-US" dirty="0"/>
            <a:t> Used</a:t>
          </a:r>
        </a:p>
      </dgm:t>
    </dgm:pt>
    <dgm:pt modelId="{5D3034FF-2DEF-4607-B0F9-4FA0BB7527C0}" type="parTrans" cxnId="{31859ACE-46AA-4F2B-9A6B-82F651FCEB45}">
      <dgm:prSet/>
      <dgm:spPr/>
      <dgm:t>
        <a:bodyPr/>
        <a:lstStyle/>
        <a:p>
          <a:endParaRPr lang="en-US"/>
        </a:p>
      </dgm:t>
    </dgm:pt>
    <dgm:pt modelId="{DB6E5054-CB17-4E83-9933-75DE53A9664E}" type="sibTrans" cxnId="{31859ACE-46AA-4F2B-9A6B-82F651FCEB45}">
      <dgm:prSet phldrT="03" phldr="0"/>
      <dgm:spPr/>
      <dgm:t>
        <a:bodyPr/>
        <a:lstStyle/>
        <a:p>
          <a:r>
            <a:rPr lang="en-US"/>
            <a:t>03</a:t>
          </a:r>
        </a:p>
      </dgm:t>
    </dgm:pt>
    <dgm:pt modelId="{689B41AC-3D1A-4CD9-BF2F-3733FF9E24EE}">
      <dgm:prSet/>
      <dgm:spPr/>
      <dgm:t>
        <a:bodyPr/>
        <a:lstStyle/>
        <a:p>
          <a:r>
            <a:rPr lang="en-US" dirty="0"/>
            <a:t>User Stories</a:t>
          </a:r>
        </a:p>
      </dgm:t>
    </dgm:pt>
    <dgm:pt modelId="{A6A06377-89DD-4C60-B9FB-293EC1C2C844}" type="parTrans" cxnId="{41ED7878-2D7A-4E83-B4D2-AB78FF77C513}">
      <dgm:prSet/>
      <dgm:spPr/>
      <dgm:t>
        <a:bodyPr/>
        <a:lstStyle/>
        <a:p>
          <a:endParaRPr lang="en-US"/>
        </a:p>
      </dgm:t>
    </dgm:pt>
    <dgm:pt modelId="{3D112EAD-689E-48C2-99B3-3B4D188379AA}" type="sibTrans" cxnId="{41ED7878-2D7A-4E83-B4D2-AB78FF77C513}">
      <dgm:prSet phldrT="04" phldr="0"/>
      <dgm:spPr/>
      <dgm:t>
        <a:bodyPr/>
        <a:lstStyle/>
        <a:p>
          <a:r>
            <a:rPr lang="en-US"/>
            <a:t>04</a:t>
          </a:r>
        </a:p>
      </dgm:t>
    </dgm:pt>
    <dgm:pt modelId="{8DEC4525-43DF-41CF-94FF-4A417A4DCE2C}">
      <dgm:prSet/>
      <dgm:spPr/>
      <dgm:t>
        <a:bodyPr/>
        <a:lstStyle/>
        <a:p>
          <a:r>
            <a:rPr lang="en-US" dirty="0"/>
            <a:t>Acceptance Criteria</a:t>
          </a:r>
        </a:p>
      </dgm:t>
    </dgm:pt>
    <dgm:pt modelId="{1A3B1EBB-4C7E-41AC-B37E-49523886895E}" type="parTrans" cxnId="{7F02D8AF-2B6C-4267-9463-8D0F8F33ACEC}">
      <dgm:prSet/>
      <dgm:spPr/>
      <dgm:t>
        <a:bodyPr/>
        <a:lstStyle/>
        <a:p>
          <a:endParaRPr lang="en-US"/>
        </a:p>
      </dgm:t>
    </dgm:pt>
    <dgm:pt modelId="{E48E982D-5E52-45FA-B7BA-D44307E50DC3}" type="sibTrans" cxnId="{7F02D8AF-2B6C-4267-9463-8D0F8F33ACEC}">
      <dgm:prSet phldrT="05" phldr="0"/>
      <dgm:spPr/>
      <dgm:t>
        <a:bodyPr/>
        <a:lstStyle/>
        <a:p>
          <a:r>
            <a:rPr lang="en-US"/>
            <a:t>05</a:t>
          </a:r>
        </a:p>
      </dgm:t>
    </dgm:pt>
    <dgm:pt modelId="{858BA1F6-AB8F-429B-8962-54754A7F6B62}">
      <dgm:prSet/>
      <dgm:spPr/>
      <dgm:t>
        <a:bodyPr/>
        <a:lstStyle/>
        <a:p>
          <a:r>
            <a:rPr lang="en-US"/>
            <a:t>Test Cases</a:t>
          </a:r>
        </a:p>
      </dgm:t>
    </dgm:pt>
    <dgm:pt modelId="{AF9F96DC-74C9-45AE-AF02-E863627A651D}" type="parTrans" cxnId="{8C11377E-802D-40A9-BC87-18B576B8CAF2}">
      <dgm:prSet/>
      <dgm:spPr/>
      <dgm:t>
        <a:bodyPr/>
        <a:lstStyle/>
        <a:p>
          <a:endParaRPr lang="en-US"/>
        </a:p>
      </dgm:t>
    </dgm:pt>
    <dgm:pt modelId="{6FBF3388-617E-49A0-B29A-A0526AD6F088}" type="sibTrans" cxnId="{8C11377E-802D-40A9-BC87-18B576B8CAF2}">
      <dgm:prSet phldrT="07" phldr="0"/>
      <dgm:spPr/>
      <dgm:t>
        <a:bodyPr/>
        <a:lstStyle/>
        <a:p>
          <a:r>
            <a:rPr lang="en-US"/>
            <a:t>07</a:t>
          </a:r>
        </a:p>
      </dgm:t>
    </dgm:pt>
    <dgm:pt modelId="{A886B91F-126A-4500-B81D-22797F46611A}">
      <dgm:prSet/>
      <dgm:spPr/>
      <dgm:t>
        <a:bodyPr/>
        <a:lstStyle/>
        <a:p>
          <a:r>
            <a:rPr lang="en-US"/>
            <a:t>Sprint Backlog</a:t>
          </a:r>
        </a:p>
      </dgm:t>
    </dgm:pt>
    <dgm:pt modelId="{2F201B2C-B82B-430F-88BC-89902D913DBF}" type="parTrans" cxnId="{76AA0FB0-D3B8-4F5C-B3ED-517ED00E042E}">
      <dgm:prSet/>
      <dgm:spPr/>
      <dgm:t>
        <a:bodyPr/>
        <a:lstStyle/>
        <a:p>
          <a:endParaRPr lang="en-US"/>
        </a:p>
      </dgm:t>
    </dgm:pt>
    <dgm:pt modelId="{C04B35C0-537E-4554-88FD-C3276DD24290}" type="sibTrans" cxnId="{76AA0FB0-D3B8-4F5C-B3ED-517ED00E042E}">
      <dgm:prSet phldrT="08" phldr="0"/>
      <dgm:spPr/>
      <dgm:t>
        <a:bodyPr/>
        <a:lstStyle/>
        <a:p>
          <a:r>
            <a:rPr lang="en-US"/>
            <a:t>08</a:t>
          </a:r>
        </a:p>
      </dgm:t>
    </dgm:pt>
    <dgm:pt modelId="{B6768620-0CA2-4329-908D-88E0907CAA3D}">
      <dgm:prSet/>
      <dgm:spPr/>
      <dgm:t>
        <a:bodyPr/>
        <a:lstStyle/>
        <a:p>
          <a:r>
            <a:rPr lang="en-US" dirty="0"/>
            <a:t>Product Backlog</a:t>
          </a:r>
        </a:p>
      </dgm:t>
    </dgm:pt>
    <dgm:pt modelId="{4B3C5500-D141-4DC4-9C23-EEB8D4677687}" type="parTrans" cxnId="{E4510715-06A8-4762-B7B5-8DB8869F06F6}">
      <dgm:prSet/>
      <dgm:spPr/>
      <dgm:t>
        <a:bodyPr/>
        <a:lstStyle/>
        <a:p>
          <a:endParaRPr lang="en-US"/>
        </a:p>
      </dgm:t>
    </dgm:pt>
    <dgm:pt modelId="{959BF23D-3BAA-4F69-BCDD-969AB504EE9E}" type="sibTrans" cxnId="{E4510715-06A8-4762-B7B5-8DB8869F06F6}">
      <dgm:prSet phldrT="09" phldr="0"/>
      <dgm:spPr/>
      <dgm:t>
        <a:bodyPr/>
        <a:lstStyle/>
        <a:p>
          <a:r>
            <a:rPr lang="en-US"/>
            <a:t>09</a:t>
          </a:r>
        </a:p>
      </dgm:t>
    </dgm:pt>
    <dgm:pt modelId="{CE7993E7-6301-48F5-8EF6-EB7C61C2E33D}">
      <dgm:prSet/>
      <dgm:spPr/>
      <dgm:t>
        <a:bodyPr/>
        <a:lstStyle/>
        <a:p>
          <a:r>
            <a:rPr lang="en-US" dirty="0"/>
            <a:t>Retrospectives</a:t>
          </a:r>
        </a:p>
      </dgm:t>
    </dgm:pt>
    <dgm:pt modelId="{4F425631-64C3-469D-BEAA-7C766B201E4C}" type="parTrans" cxnId="{F67D8C32-3071-4D4C-9B9B-E987DCBEA2C5}">
      <dgm:prSet/>
      <dgm:spPr/>
      <dgm:t>
        <a:bodyPr/>
        <a:lstStyle/>
        <a:p>
          <a:endParaRPr lang="en-US"/>
        </a:p>
      </dgm:t>
    </dgm:pt>
    <dgm:pt modelId="{B0F3CC59-099C-4C8C-A2E5-F8144CC1B14E}" type="sibTrans" cxnId="{F67D8C32-3071-4D4C-9B9B-E987DCBEA2C5}">
      <dgm:prSet phldrT="10" phldr="0"/>
      <dgm:spPr/>
      <dgm:t>
        <a:bodyPr/>
        <a:lstStyle/>
        <a:p>
          <a:r>
            <a:rPr lang="en-US"/>
            <a:t>10</a:t>
          </a:r>
        </a:p>
      </dgm:t>
    </dgm:pt>
    <dgm:pt modelId="{115246CA-5E4C-43F0-AAD9-8AA5A2AD2885}">
      <dgm:prSet/>
      <dgm:spPr/>
      <dgm:t>
        <a:bodyPr/>
        <a:lstStyle/>
        <a:p>
          <a:endParaRPr lang="en-US" dirty="0"/>
        </a:p>
        <a:p>
          <a:r>
            <a:rPr lang="en-US" dirty="0"/>
            <a:t>Future Tasks</a:t>
          </a:r>
        </a:p>
      </dgm:t>
    </dgm:pt>
    <dgm:pt modelId="{78A3E085-4245-4F99-8066-63E417E5EA6F}" type="parTrans" cxnId="{92C40C76-CD1B-4FB2-BF23-169AE73E2A99}">
      <dgm:prSet/>
      <dgm:spPr/>
      <dgm:t>
        <a:bodyPr/>
        <a:lstStyle/>
        <a:p>
          <a:endParaRPr lang="en-US"/>
        </a:p>
      </dgm:t>
    </dgm:pt>
    <dgm:pt modelId="{69E3C1EE-1B9C-478A-815D-BB5D0F2D9368}" type="sibTrans" cxnId="{92C40C76-CD1B-4FB2-BF23-169AE73E2A99}">
      <dgm:prSet phldrT="11" phldr="0"/>
      <dgm:spPr/>
      <dgm:t>
        <a:bodyPr/>
        <a:lstStyle/>
        <a:p>
          <a:endParaRPr lang="en-US"/>
        </a:p>
      </dgm:t>
    </dgm:pt>
    <dgm:pt modelId="{14AD42B7-50F6-4E32-8C7D-89645CA0BCB2}">
      <dgm:prSet/>
      <dgm:spPr/>
      <dgm:t>
        <a:bodyPr/>
        <a:lstStyle/>
        <a:p>
          <a:r>
            <a:rPr lang="en-US"/>
            <a:t>Mock-Up Designs</a:t>
          </a:r>
          <a:endParaRPr lang="en-US" dirty="0"/>
        </a:p>
      </dgm:t>
    </dgm:pt>
    <dgm:pt modelId="{27DC137C-1C0B-479A-AF58-B744A1209BC0}" type="parTrans" cxnId="{B133C467-5FA5-404C-A7A1-8A37750C5CC3}">
      <dgm:prSet/>
      <dgm:spPr/>
      <dgm:t>
        <a:bodyPr/>
        <a:lstStyle/>
        <a:p>
          <a:endParaRPr lang="en-US"/>
        </a:p>
      </dgm:t>
    </dgm:pt>
    <dgm:pt modelId="{AD4D44EC-A487-4A6E-A825-8F6A62DFAF39}" type="sibTrans" cxnId="{B133C467-5FA5-404C-A7A1-8A37750C5CC3}">
      <dgm:prSet phldrT="06" phldr="0"/>
      <dgm:spPr/>
      <dgm:t>
        <a:bodyPr/>
        <a:lstStyle/>
        <a:p>
          <a:r>
            <a:rPr lang="en-US"/>
            <a:t>06</a:t>
          </a:r>
        </a:p>
      </dgm:t>
    </dgm:pt>
    <dgm:pt modelId="{0A247C11-C2E2-4634-9B43-B947E0A22F65}" type="pres">
      <dgm:prSet presAssocID="{BB52FE00-A6D5-462A-B46F-A27E35FF45E7}" presName="diagram" presStyleCnt="0">
        <dgm:presLayoutVars>
          <dgm:dir/>
          <dgm:resizeHandles val="exact"/>
        </dgm:presLayoutVars>
      </dgm:prSet>
      <dgm:spPr/>
    </dgm:pt>
    <dgm:pt modelId="{1A18D74F-2A0E-4DCE-A27F-0F979127E904}" type="pres">
      <dgm:prSet presAssocID="{8106B9DD-498A-4233-99D5-43816904C75D}" presName="node" presStyleLbl="node1" presStyleIdx="0" presStyleCnt="11">
        <dgm:presLayoutVars>
          <dgm:bulletEnabled val="1"/>
        </dgm:presLayoutVars>
      </dgm:prSet>
      <dgm:spPr/>
    </dgm:pt>
    <dgm:pt modelId="{7CB13931-87A0-41D6-BACE-F857740D8C0D}" type="pres">
      <dgm:prSet presAssocID="{392A1507-4922-4863-8A35-5E00DC32B349}" presName="sibTrans" presStyleLbl="sibTrans2D1" presStyleIdx="0" presStyleCnt="10"/>
      <dgm:spPr/>
    </dgm:pt>
    <dgm:pt modelId="{B378038B-3EC2-462D-A934-B6E01FC7D7B8}" type="pres">
      <dgm:prSet presAssocID="{392A1507-4922-4863-8A35-5E00DC32B349}" presName="connectorText" presStyleLbl="sibTrans2D1" presStyleIdx="0" presStyleCnt="10"/>
      <dgm:spPr/>
    </dgm:pt>
    <dgm:pt modelId="{8F635E10-4D3D-495E-8FCF-1E8A4DEB8FB4}" type="pres">
      <dgm:prSet presAssocID="{155C38E6-0D24-4141-B55F-37A891E5F565}" presName="node" presStyleLbl="node1" presStyleIdx="1" presStyleCnt="11">
        <dgm:presLayoutVars>
          <dgm:bulletEnabled val="1"/>
        </dgm:presLayoutVars>
      </dgm:prSet>
      <dgm:spPr/>
    </dgm:pt>
    <dgm:pt modelId="{51CDF568-0909-4586-929D-B30E8C3EAC0B}" type="pres">
      <dgm:prSet presAssocID="{E7B0DD55-2BA2-4B87-BECD-D7978787136D}" presName="sibTrans" presStyleLbl="sibTrans2D1" presStyleIdx="1" presStyleCnt="10"/>
      <dgm:spPr/>
    </dgm:pt>
    <dgm:pt modelId="{B8D82902-550B-4F02-83D3-3937140D8A18}" type="pres">
      <dgm:prSet presAssocID="{E7B0DD55-2BA2-4B87-BECD-D7978787136D}" presName="connectorText" presStyleLbl="sibTrans2D1" presStyleIdx="1" presStyleCnt="10"/>
      <dgm:spPr/>
    </dgm:pt>
    <dgm:pt modelId="{9AA14B22-78BC-4E70-965C-80BA10654700}" type="pres">
      <dgm:prSet presAssocID="{1163E270-9837-4447-AC97-FBEC15B9CA20}" presName="node" presStyleLbl="node1" presStyleIdx="2" presStyleCnt="11">
        <dgm:presLayoutVars>
          <dgm:bulletEnabled val="1"/>
        </dgm:presLayoutVars>
      </dgm:prSet>
      <dgm:spPr/>
    </dgm:pt>
    <dgm:pt modelId="{4FFDAE22-6534-433D-B733-5548D2B2C0B8}" type="pres">
      <dgm:prSet presAssocID="{DB6E5054-CB17-4E83-9933-75DE53A9664E}" presName="sibTrans" presStyleLbl="sibTrans2D1" presStyleIdx="2" presStyleCnt="10"/>
      <dgm:spPr/>
    </dgm:pt>
    <dgm:pt modelId="{5EAF80B0-14E5-474A-86FE-F330FC40786A}" type="pres">
      <dgm:prSet presAssocID="{DB6E5054-CB17-4E83-9933-75DE53A9664E}" presName="connectorText" presStyleLbl="sibTrans2D1" presStyleIdx="2" presStyleCnt="10"/>
      <dgm:spPr/>
    </dgm:pt>
    <dgm:pt modelId="{C9F9A753-FF48-4A5D-A0FE-F0CA59D33056}" type="pres">
      <dgm:prSet presAssocID="{689B41AC-3D1A-4CD9-BF2F-3733FF9E24EE}" presName="node" presStyleLbl="node1" presStyleIdx="3" presStyleCnt="11">
        <dgm:presLayoutVars>
          <dgm:bulletEnabled val="1"/>
        </dgm:presLayoutVars>
      </dgm:prSet>
      <dgm:spPr/>
    </dgm:pt>
    <dgm:pt modelId="{352142BA-86B6-4D3F-BFA8-8A85AD7F9465}" type="pres">
      <dgm:prSet presAssocID="{3D112EAD-689E-48C2-99B3-3B4D188379AA}" presName="sibTrans" presStyleLbl="sibTrans2D1" presStyleIdx="3" presStyleCnt="10"/>
      <dgm:spPr/>
    </dgm:pt>
    <dgm:pt modelId="{79415BAC-9130-4FC0-8A6C-42E13343FD8C}" type="pres">
      <dgm:prSet presAssocID="{3D112EAD-689E-48C2-99B3-3B4D188379AA}" presName="connectorText" presStyleLbl="sibTrans2D1" presStyleIdx="3" presStyleCnt="10"/>
      <dgm:spPr/>
    </dgm:pt>
    <dgm:pt modelId="{DF40BB73-0336-42C4-9210-FC6E3D93925C}" type="pres">
      <dgm:prSet presAssocID="{8DEC4525-43DF-41CF-94FF-4A417A4DCE2C}" presName="node" presStyleLbl="node1" presStyleIdx="4" presStyleCnt="11">
        <dgm:presLayoutVars>
          <dgm:bulletEnabled val="1"/>
        </dgm:presLayoutVars>
      </dgm:prSet>
      <dgm:spPr/>
    </dgm:pt>
    <dgm:pt modelId="{F4A5E275-07D3-48D2-A862-1007B2D6FAF1}" type="pres">
      <dgm:prSet presAssocID="{E48E982D-5E52-45FA-B7BA-D44307E50DC3}" presName="sibTrans" presStyleLbl="sibTrans2D1" presStyleIdx="4" presStyleCnt="10"/>
      <dgm:spPr/>
    </dgm:pt>
    <dgm:pt modelId="{673BF32C-FDD7-411C-A98B-9726A9DEC4A5}" type="pres">
      <dgm:prSet presAssocID="{E48E982D-5E52-45FA-B7BA-D44307E50DC3}" presName="connectorText" presStyleLbl="sibTrans2D1" presStyleIdx="4" presStyleCnt="10"/>
      <dgm:spPr/>
    </dgm:pt>
    <dgm:pt modelId="{44D16B2D-0F30-442E-AEE4-2EEA83491D42}" type="pres">
      <dgm:prSet presAssocID="{14AD42B7-50F6-4E32-8C7D-89645CA0BCB2}" presName="node" presStyleLbl="node1" presStyleIdx="5" presStyleCnt="11">
        <dgm:presLayoutVars>
          <dgm:bulletEnabled val="1"/>
        </dgm:presLayoutVars>
      </dgm:prSet>
      <dgm:spPr/>
    </dgm:pt>
    <dgm:pt modelId="{3321E05B-8B3E-4412-A218-1DC12D2F9F7C}" type="pres">
      <dgm:prSet presAssocID="{AD4D44EC-A487-4A6E-A825-8F6A62DFAF39}" presName="sibTrans" presStyleLbl="sibTrans2D1" presStyleIdx="5" presStyleCnt="10"/>
      <dgm:spPr/>
    </dgm:pt>
    <dgm:pt modelId="{E5274908-8AE3-4912-A356-32BCAE8C57C8}" type="pres">
      <dgm:prSet presAssocID="{AD4D44EC-A487-4A6E-A825-8F6A62DFAF39}" presName="connectorText" presStyleLbl="sibTrans2D1" presStyleIdx="5" presStyleCnt="10"/>
      <dgm:spPr/>
    </dgm:pt>
    <dgm:pt modelId="{E5B3646D-C1A9-4A16-AA8B-BECBD853CED4}" type="pres">
      <dgm:prSet presAssocID="{858BA1F6-AB8F-429B-8962-54754A7F6B62}" presName="node" presStyleLbl="node1" presStyleIdx="6" presStyleCnt="11">
        <dgm:presLayoutVars>
          <dgm:bulletEnabled val="1"/>
        </dgm:presLayoutVars>
      </dgm:prSet>
      <dgm:spPr/>
    </dgm:pt>
    <dgm:pt modelId="{AEB47C99-75E4-4997-9065-DE96160AC227}" type="pres">
      <dgm:prSet presAssocID="{6FBF3388-617E-49A0-B29A-A0526AD6F088}" presName="sibTrans" presStyleLbl="sibTrans2D1" presStyleIdx="6" presStyleCnt="10"/>
      <dgm:spPr/>
    </dgm:pt>
    <dgm:pt modelId="{DEC052AA-CFDA-49E2-BC8C-C9922D809F64}" type="pres">
      <dgm:prSet presAssocID="{6FBF3388-617E-49A0-B29A-A0526AD6F088}" presName="connectorText" presStyleLbl="sibTrans2D1" presStyleIdx="6" presStyleCnt="10"/>
      <dgm:spPr/>
    </dgm:pt>
    <dgm:pt modelId="{CE4139FD-0DA6-45D4-A4D7-90C4E31145A4}" type="pres">
      <dgm:prSet presAssocID="{A886B91F-126A-4500-B81D-22797F46611A}" presName="node" presStyleLbl="node1" presStyleIdx="7" presStyleCnt="11">
        <dgm:presLayoutVars>
          <dgm:bulletEnabled val="1"/>
        </dgm:presLayoutVars>
      </dgm:prSet>
      <dgm:spPr/>
    </dgm:pt>
    <dgm:pt modelId="{655027C5-7E23-4EED-BD1A-AA7483B55D85}" type="pres">
      <dgm:prSet presAssocID="{C04B35C0-537E-4554-88FD-C3276DD24290}" presName="sibTrans" presStyleLbl="sibTrans2D1" presStyleIdx="7" presStyleCnt="10"/>
      <dgm:spPr/>
    </dgm:pt>
    <dgm:pt modelId="{5284136C-695B-4F8E-9184-DD8873A5A407}" type="pres">
      <dgm:prSet presAssocID="{C04B35C0-537E-4554-88FD-C3276DD24290}" presName="connectorText" presStyleLbl="sibTrans2D1" presStyleIdx="7" presStyleCnt="10"/>
      <dgm:spPr/>
    </dgm:pt>
    <dgm:pt modelId="{DF374AB5-2F3D-4F9C-8BDA-51B4EE7A00E4}" type="pres">
      <dgm:prSet presAssocID="{B6768620-0CA2-4329-908D-88E0907CAA3D}" presName="node" presStyleLbl="node1" presStyleIdx="8" presStyleCnt="11">
        <dgm:presLayoutVars>
          <dgm:bulletEnabled val="1"/>
        </dgm:presLayoutVars>
      </dgm:prSet>
      <dgm:spPr/>
    </dgm:pt>
    <dgm:pt modelId="{4257E8C1-9B5E-432F-B85E-247AB2AA0C4C}" type="pres">
      <dgm:prSet presAssocID="{959BF23D-3BAA-4F69-BCDD-969AB504EE9E}" presName="sibTrans" presStyleLbl="sibTrans2D1" presStyleIdx="8" presStyleCnt="10"/>
      <dgm:spPr/>
    </dgm:pt>
    <dgm:pt modelId="{FA86E048-81F0-43A4-84A5-6D720BB93300}" type="pres">
      <dgm:prSet presAssocID="{959BF23D-3BAA-4F69-BCDD-969AB504EE9E}" presName="connectorText" presStyleLbl="sibTrans2D1" presStyleIdx="8" presStyleCnt="10"/>
      <dgm:spPr/>
    </dgm:pt>
    <dgm:pt modelId="{C897DA30-FA99-466B-A4D2-33011FAD8BE1}" type="pres">
      <dgm:prSet presAssocID="{CE7993E7-6301-48F5-8EF6-EB7C61C2E33D}" presName="node" presStyleLbl="node1" presStyleIdx="9" presStyleCnt="11">
        <dgm:presLayoutVars>
          <dgm:bulletEnabled val="1"/>
        </dgm:presLayoutVars>
      </dgm:prSet>
      <dgm:spPr/>
    </dgm:pt>
    <dgm:pt modelId="{DB7C03CA-F05F-457E-A8D5-6541CC853DB5}" type="pres">
      <dgm:prSet presAssocID="{B0F3CC59-099C-4C8C-A2E5-F8144CC1B14E}" presName="sibTrans" presStyleLbl="sibTrans2D1" presStyleIdx="9" presStyleCnt="10"/>
      <dgm:spPr/>
    </dgm:pt>
    <dgm:pt modelId="{F5E9B91F-DD6B-48D7-AC9F-E6EF2196CC39}" type="pres">
      <dgm:prSet presAssocID="{B0F3CC59-099C-4C8C-A2E5-F8144CC1B14E}" presName="connectorText" presStyleLbl="sibTrans2D1" presStyleIdx="9" presStyleCnt="10"/>
      <dgm:spPr/>
    </dgm:pt>
    <dgm:pt modelId="{AA7FFD2B-8CAC-4C00-9A55-D019ED0B57DB}" type="pres">
      <dgm:prSet presAssocID="{115246CA-5E4C-43F0-AAD9-8AA5A2AD2885}" presName="node" presStyleLbl="node1" presStyleIdx="10" presStyleCnt="11">
        <dgm:presLayoutVars>
          <dgm:bulletEnabled val="1"/>
        </dgm:presLayoutVars>
      </dgm:prSet>
      <dgm:spPr/>
    </dgm:pt>
  </dgm:ptLst>
  <dgm:cxnLst>
    <dgm:cxn modelId="{AF2B0501-B9FD-47C0-920F-DE48610A0661}" type="presOf" srcId="{CE7993E7-6301-48F5-8EF6-EB7C61C2E33D}" destId="{C897DA30-FA99-466B-A4D2-33011FAD8BE1}" srcOrd="0" destOrd="0" presId="urn:microsoft.com/office/officeart/2005/8/layout/process5"/>
    <dgm:cxn modelId="{1945910A-3CF9-47AC-A561-096D6D8823ED}" type="presOf" srcId="{959BF23D-3BAA-4F69-BCDD-969AB504EE9E}" destId="{4257E8C1-9B5E-432F-B85E-247AB2AA0C4C}" srcOrd="0" destOrd="0" presId="urn:microsoft.com/office/officeart/2005/8/layout/process5"/>
    <dgm:cxn modelId="{0D54880E-5D14-457C-95BA-778959314A7D}" srcId="{BB52FE00-A6D5-462A-B46F-A27E35FF45E7}" destId="{155C38E6-0D24-4141-B55F-37A891E5F565}" srcOrd="1" destOrd="0" parTransId="{908AD6FD-0C26-4D56-A7CA-91F9519F296E}" sibTransId="{E7B0DD55-2BA2-4B87-BECD-D7978787136D}"/>
    <dgm:cxn modelId="{2C035111-8364-4A0D-B551-09647C041D61}" type="presOf" srcId="{B6768620-0CA2-4329-908D-88E0907CAA3D}" destId="{DF374AB5-2F3D-4F9C-8BDA-51B4EE7A00E4}" srcOrd="0" destOrd="0" presId="urn:microsoft.com/office/officeart/2005/8/layout/process5"/>
    <dgm:cxn modelId="{F7673A12-3F85-4BF8-BC90-BCD571196004}" type="presOf" srcId="{DB6E5054-CB17-4E83-9933-75DE53A9664E}" destId="{4FFDAE22-6534-433D-B733-5548D2B2C0B8}" srcOrd="0" destOrd="0" presId="urn:microsoft.com/office/officeart/2005/8/layout/process5"/>
    <dgm:cxn modelId="{ABAE4113-7D0A-4F27-955C-79CFA61BCA23}" type="presOf" srcId="{E48E982D-5E52-45FA-B7BA-D44307E50DC3}" destId="{F4A5E275-07D3-48D2-A862-1007B2D6FAF1}" srcOrd="0" destOrd="0" presId="urn:microsoft.com/office/officeart/2005/8/layout/process5"/>
    <dgm:cxn modelId="{15EB5314-D495-4D0C-BA83-BEE8533F03F4}" type="presOf" srcId="{392A1507-4922-4863-8A35-5E00DC32B349}" destId="{B378038B-3EC2-462D-A934-B6E01FC7D7B8}" srcOrd="1" destOrd="0" presId="urn:microsoft.com/office/officeart/2005/8/layout/process5"/>
    <dgm:cxn modelId="{A28EEA14-CF90-4E58-83B6-1EF5DE8BC422}" srcId="{BB52FE00-A6D5-462A-B46F-A27E35FF45E7}" destId="{8106B9DD-498A-4233-99D5-43816904C75D}" srcOrd="0" destOrd="0" parTransId="{A6DCD787-1101-44C6-A466-D47D171BF691}" sibTransId="{392A1507-4922-4863-8A35-5E00DC32B349}"/>
    <dgm:cxn modelId="{E4510715-06A8-4762-B7B5-8DB8869F06F6}" srcId="{BB52FE00-A6D5-462A-B46F-A27E35FF45E7}" destId="{B6768620-0CA2-4329-908D-88E0907CAA3D}" srcOrd="8" destOrd="0" parTransId="{4B3C5500-D141-4DC4-9C23-EEB8D4677687}" sibTransId="{959BF23D-3BAA-4F69-BCDD-969AB504EE9E}"/>
    <dgm:cxn modelId="{EEF53915-4347-4854-BAAF-F654BF0B2501}" type="presOf" srcId="{1163E270-9837-4447-AC97-FBEC15B9CA20}" destId="{9AA14B22-78BC-4E70-965C-80BA10654700}" srcOrd="0" destOrd="0" presId="urn:microsoft.com/office/officeart/2005/8/layout/process5"/>
    <dgm:cxn modelId="{93DA0F30-F28D-4D79-814F-B87B9BDE3672}" type="presOf" srcId="{E7B0DD55-2BA2-4B87-BECD-D7978787136D}" destId="{B8D82902-550B-4F02-83D3-3937140D8A18}" srcOrd="1" destOrd="0" presId="urn:microsoft.com/office/officeart/2005/8/layout/process5"/>
    <dgm:cxn modelId="{F67D8C32-3071-4D4C-9B9B-E987DCBEA2C5}" srcId="{BB52FE00-A6D5-462A-B46F-A27E35FF45E7}" destId="{CE7993E7-6301-48F5-8EF6-EB7C61C2E33D}" srcOrd="9" destOrd="0" parTransId="{4F425631-64C3-469D-BEAA-7C766B201E4C}" sibTransId="{B0F3CC59-099C-4C8C-A2E5-F8144CC1B14E}"/>
    <dgm:cxn modelId="{7B4D5638-6068-4C2E-BF7B-430E060EE7C1}" type="presOf" srcId="{E7B0DD55-2BA2-4B87-BECD-D7978787136D}" destId="{51CDF568-0909-4586-929D-B30E8C3EAC0B}" srcOrd="0" destOrd="0" presId="urn:microsoft.com/office/officeart/2005/8/layout/process5"/>
    <dgm:cxn modelId="{A6E96F3A-6C67-477E-9311-552BC1032552}" type="presOf" srcId="{8DEC4525-43DF-41CF-94FF-4A417A4DCE2C}" destId="{DF40BB73-0336-42C4-9210-FC6E3D93925C}" srcOrd="0" destOrd="0" presId="urn:microsoft.com/office/officeart/2005/8/layout/process5"/>
    <dgm:cxn modelId="{38F52E44-CABB-4AAF-A812-6F8B4B55ED73}" type="presOf" srcId="{115246CA-5E4C-43F0-AAD9-8AA5A2AD2885}" destId="{AA7FFD2B-8CAC-4C00-9A55-D019ED0B57DB}" srcOrd="0" destOrd="0" presId="urn:microsoft.com/office/officeart/2005/8/layout/process5"/>
    <dgm:cxn modelId="{DFFAA15B-46CA-4596-AA6E-92DD9FB60323}" type="presOf" srcId="{A886B91F-126A-4500-B81D-22797F46611A}" destId="{CE4139FD-0DA6-45D4-A4D7-90C4E31145A4}" srcOrd="0" destOrd="0" presId="urn:microsoft.com/office/officeart/2005/8/layout/process5"/>
    <dgm:cxn modelId="{96A99866-CB68-49D6-825A-CAE806FECBD1}" type="presOf" srcId="{3D112EAD-689E-48C2-99B3-3B4D188379AA}" destId="{79415BAC-9130-4FC0-8A6C-42E13343FD8C}" srcOrd="1" destOrd="0" presId="urn:microsoft.com/office/officeart/2005/8/layout/process5"/>
    <dgm:cxn modelId="{7E523067-2ADD-468F-A26F-3D71ACB5823F}" type="presOf" srcId="{AD4D44EC-A487-4A6E-A825-8F6A62DFAF39}" destId="{3321E05B-8B3E-4412-A218-1DC12D2F9F7C}" srcOrd="0" destOrd="0" presId="urn:microsoft.com/office/officeart/2005/8/layout/process5"/>
    <dgm:cxn modelId="{B133C467-5FA5-404C-A7A1-8A37750C5CC3}" srcId="{BB52FE00-A6D5-462A-B46F-A27E35FF45E7}" destId="{14AD42B7-50F6-4E32-8C7D-89645CA0BCB2}" srcOrd="5" destOrd="0" parTransId="{27DC137C-1C0B-479A-AF58-B744A1209BC0}" sibTransId="{AD4D44EC-A487-4A6E-A825-8F6A62DFAF39}"/>
    <dgm:cxn modelId="{1047B168-9BBA-468D-9DBE-529079DDB6A4}" type="presOf" srcId="{14AD42B7-50F6-4E32-8C7D-89645CA0BCB2}" destId="{44D16B2D-0F30-442E-AEE4-2EEA83491D42}" srcOrd="0" destOrd="0" presId="urn:microsoft.com/office/officeart/2005/8/layout/process5"/>
    <dgm:cxn modelId="{CE02126F-071A-412E-AD40-781BBDB10E35}" type="presOf" srcId="{6FBF3388-617E-49A0-B29A-A0526AD6F088}" destId="{DEC052AA-CFDA-49E2-BC8C-C9922D809F64}" srcOrd="1" destOrd="0" presId="urn:microsoft.com/office/officeart/2005/8/layout/process5"/>
    <dgm:cxn modelId="{499D4372-A632-4991-9EE0-C2FF3CF40C44}" type="presOf" srcId="{E48E982D-5E52-45FA-B7BA-D44307E50DC3}" destId="{673BF32C-FDD7-411C-A98B-9726A9DEC4A5}" srcOrd="1" destOrd="0" presId="urn:microsoft.com/office/officeart/2005/8/layout/process5"/>
    <dgm:cxn modelId="{92C40C76-CD1B-4FB2-BF23-169AE73E2A99}" srcId="{BB52FE00-A6D5-462A-B46F-A27E35FF45E7}" destId="{115246CA-5E4C-43F0-AAD9-8AA5A2AD2885}" srcOrd="10" destOrd="0" parTransId="{78A3E085-4245-4F99-8066-63E417E5EA6F}" sibTransId="{69E3C1EE-1B9C-478A-815D-BB5D0F2D9368}"/>
    <dgm:cxn modelId="{9CCC1478-2603-4D97-9428-0D5C0A7E6D8F}" type="presOf" srcId="{AD4D44EC-A487-4A6E-A825-8F6A62DFAF39}" destId="{E5274908-8AE3-4912-A356-32BCAE8C57C8}" srcOrd="1" destOrd="0" presId="urn:microsoft.com/office/officeart/2005/8/layout/process5"/>
    <dgm:cxn modelId="{41ED7878-2D7A-4E83-B4D2-AB78FF77C513}" srcId="{BB52FE00-A6D5-462A-B46F-A27E35FF45E7}" destId="{689B41AC-3D1A-4CD9-BF2F-3733FF9E24EE}" srcOrd="3" destOrd="0" parTransId="{A6A06377-89DD-4C60-B9FB-293EC1C2C844}" sibTransId="{3D112EAD-689E-48C2-99B3-3B4D188379AA}"/>
    <dgm:cxn modelId="{AA3FBE78-2ED7-4D11-98CA-7C977BC60C67}" type="presOf" srcId="{959BF23D-3BAA-4F69-BCDD-969AB504EE9E}" destId="{FA86E048-81F0-43A4-84A5-6D720BB93300}" srcOrd="1" destOrd="0" presId="urn:microsoft.com/office/officeart/2005/8/layout/process5"/>
    <dgm:cxn modelId="{9FD80079-E135-42FE-8F7B-A05A1E645F9E}" type="presOf" srcId="{C04B35C0-537E-4554-88FD-C3276DD24290}" destId="{655027C5-7E23-4EED-BD1A-AA7483B55D85}" srcOrd="0" destOrd="0" presId="urn:microsoft.com/office/officeart/2005/8/layout/process5"/>
    <dgm:cxn modelId="{8C11377E-802D-40A9-BC87-18B576B8CAF2}" srcId="{BB52FE00-A6D5-462A-B46F-A27E35FF45E7}" destId="{858BA1F6-AB8F-429B-8962-54754A7F6B62}" srcOrd="6" destOrd="0" parTransId="{AF9F96DC-74C9-45AE-AF02-E863627A651D}" sibTransId="{6FBF3388-617E-49A0-B29A-A0526AD6F088}"/>
    <dgm:cxn modelId="{A27BF181-00A4-47B0-B05A-73B4AD2371F7}" type="presOf" srcId="{6FBF3388-617E-49A0-B29A-A0526AD6F088}" destId="{AEB47C99-75E4-4997-9065-DE96160AC227}" srcOrd="0" destOrd="0" presId="urn:microsoft.com/office/officeart/2005/8/layout/process5"/>
    <dgm:cxn modelId="{ABF8B084-36F2-4133-BA4B-A529C926844D}" type="presOf" srcId="{C04B35C0-537E-4554-88FD-C3276DD24290}" destId="{5284136C-695B-4F8E-9184-DD8873A5A407}" srcOrd="1" destOrd="0" presId="urn:microsoft.com/office/officeart/2005/8/layout/process5"/>
    <dgm:cxn modelId="{5DE6088B-46CE-484F-99C7-1D835CDD5536}" type="presOf" srcId="{858BA1F6-AB8F-429B-8962-54754A7F6B62}" destId="{E5B3646D-C1A9-4A16-AA8B-BECBD853CED4}" srcOrd="0" destOrd="0" presId="urn:microsoft.com/office/officeart/2005/8/layout/process5"/>
    <dgm:cxn modelId="{76ECA78D-702B-45F5-A6C5-41DAE0FCD7C5}" type="presOf" srcId="{DB6E5054-CB17-4E83-9933-75DE53A9664E}" destId="{5EAF80B0-14E5-474A-86FE-F330FC40786A}" srcOrd="1" destOrd="0" presId="urn:microsoft.com/office/officeart/2005/8/layout/process5"/>
    <dgm:cxn modelId="{6F1AF590-5446-4767-BDDD-0119D9EEE95D}" type="presOf" srcId="{689B41AC-3D1A-4CD9-BF2F-3733FF9E24EE}" destId="{C9F9A753-FF48-4A5D-A0FE-F0CA59D33056}" srcOrd="0" destOrd="0" presId="urn:microsoft.com/office/officeart/2005/8/layout/process5"/>
    <dgm:cxn modelId="{946E6296-1E4D-4E20-AB9A-C64B56E4273E}" type="presOf" srcId="{155C38E6-0D24-4141-B55F-37A891E5F565}" destId="{8F635E10-4D3D-495E-8FCF-1E8A4DEB8FB4}" srcOrd="0" destOrd="0" presId="urn:microsoft.com/office/officeart/2005/8/layout/process5"/>
    <dgm:cxn modelId="{37196EA5-3261-419B-9167-B726752BB295}" type="presOf" srcId="{8106B9DD-498A-4233-99D5-43816904C75D}" destId="{1A18D74F-2A0E-4DCE-A27F-0F979127E904}" srcOrd="0" destOrd="0" presId="urn:microsoft.com/office/officeart/2005/8/layout/process5"/>
    <dgm:cxn modelId="{7F02D8AF-2B6C-4267-9463-8D0F8F33ACEC}" srcId="{BB52FE00-A6D5-462A-B46F-A27E35FF45E7}" destId="{8DEC4525-43DF-41CF-94FF-4A417A4DCE2C}" srcOrd="4" destOrd="0" parTransId="{1A3B1EBB-4C7E-41AC-B37E-49523886895E}" sibTransId="{E48E982D-5E52-45FA-B7BA-D44307E50DC3}"/>
    <dgm:cxn modelId="{76AA0FB0-D3B8-4F5C-B3ED-517ED00E042E}" srcId="{BB52FE00-A6D5-462A-B46F-A27E35FF45E7}" destId="{A886B91F-126A-4500-B81D-22797F46611A}" srcOrd="7" destOrd="0" parTransId="{2F201B2C-B82B-430F-88BC-89902D913DBF}" sibTransId="{C04B35C0-537E-4554-88FD-C3276DD24290}"/>
    <dgm:cxn modelId="{108412C6-9CF4-4E04-AF7C-4594F1D5D414}" type="presOf" srcId="{3D112EAD-689E-48C2-99B3-3B4D188379AA}" destId="{352142BA-86B6-4D3F-BFA8-8A85AD7F9465}" srcOrd="0" destOrd="0" presId="urn:microsoft.com/office/officeart/2005/8/layout/process5"/>
    <dgm:cxn modelId="{31859ACE-46AA-4F2B-9A6B-82F651FCEB45}" srcId="{BB52FE00-A6D5-462A-B46F-A27E35FF45E7}" destId="{1163E270-9837-4447-AC97-FBEC15B9CA20}" srcOrd="2" destOrd="0" parTransId="{5D3034FF-2DEF-4607-B0F9-4FA0BB7527C0}" sibTransId="{DB6E5054-CB17-4E83-9933-75DE53A9664E}"/>
    <dgm:cxn modelId="{5FBD6FD0-805B-4654-AAF7-8C6AF70573BC}" type="presOf" srcId="{392A1507-4922-4863-8A35-5E00DC32B349}" destId="{7CB13931-87A0-41D6-BACE-F857740D8C0D}" srcOrd="0" destOrd="0" presId="urn:microsoft.com/office/officeart/2005/8/layout/process5"/>
    <dgm:cxn modelId="{02CC83D3-8EA2-4C42-833E-2A58D710568B}" type="presOf" srcId="{B0F3CC59-099C-4C8C-A2E5-F8144CC1B14E}" destId="{F5E9B91F-DD6B-48D7-AC9F-E6EF2196CC39}" srcOrd="1" destOrd="0" presId="urn:microsoft.com/office/officeart/2005/8/layout/process5"/>
    <dgm:cxn modelId="{70947FE9-323D-4207-8741-F51F3097A3B0}" type="presOf" srcId="{BB52FE00-A6D5-462A-B46F-A27E35FF45E7}" destId="{0A247C11-C2E2-4634-9B43-B947E0A22F65}" srcOrd="0" destOrd="0" presId="urn:microsoft.com/office/officeart/2005/8/layout/process5"/>
    <dgm:cxn modelId="{F0A6A7EA-B920-48F1-B2A0-5A9658F5E4D0}" type="presOf" srcId="{B0F3CC59-099C-4C8C-A2E5-F8144CC1B14E}" destId="{DB7C03CA-F05F-457E-A8D5-6541CC853DB5}" srcOrd="0" destOrd="0" presId="urn:microsoft.com/office/officeart/2005/8/layout/process5"/>
    <dgm:cxn modelId="{F919EAC9-292A-4DCD-BD3F-5F960279D451}" type="presParOf" srcId="{0A247C11-C2E2-4634-9B43-B947E0A22F65}" destId="{1A18D74F-2A0E-4DCE-A27F-0F979127E904}" srcOrd="0" destOrd="0" presId="urn:microsoft.com/office/officeart/2005/8/layout/process5"/>
    <dgm:cxn modelId="{DCE7ABE1-50B8-4B6E-B0F7-6BBE9816D48A}" type="presParOf" srcId="{0A247C11-C2E2-4634-9B43-B947E0A22F65}" destId="{7CB13931-87A0-41D6-BACE-F857740D8C0D}" srcOrd="1" destOrd="0" presId="urn:microsoft.com/office/officeart/2005/8/layout/process5"/>
    <dgm:cxn modelId="{34EF4504-9AAA-42D0-9336-CEE2CED6D9FD}" type="presParOf" srcId="{7CB13931-87A0-41D6-BACE-F857740D8C0D}" destId="{B378038B-3EC2-462D-A934-B6E01FC7D7B8}" srcOrd="0" destOrd="0" presId="urn:microsoft.com/office/officeart/2005/8/layout/process5"/>
    <dgm:cxn modelId="{5131AAF2-78F1-471F-9F6C-EB3C1E609EB2}" type="presParOf" srcId="{0A247C11-C2E2-4634-9B43-B947E0A22F65}" destId="{8F635E10-4D3D-495E-8FCF-1E8A4DEB8FB4}" srcOrd="2" destOrd="0" presId="urn:microsoft.com/office/officeart/2005/8/layout/process5"/>
    <dgm:cxn modelId="{42A583D1-F662-4ADC-91CE-AEA42E5B3A5A}" type="presParOf" srcId="{0A247C11-C2E2-4634-9B43-B947E0A22F65}" destId="{51CDF568-0909-4586-929D-B30E8C3EAC0B}" srcOrd="3" destOrd="0" presId="urn:microsoft.com/office/officeart/2005/8/layout/process5"/>
    <dgm:cxn modelId="{C8BF51C3-7F03-48FF-BBE1-DF50A011A40D}" type="presParOf" srcId="{51CDF568-0909-4586-929D-B30E8C3EAC0B}" destId="{B8D82902-550B-4F02-83D3-3937140D8A18}" srcOrd="0" destOrd="0" presId="urn:microsoft.com/office/officeart/2005/8/layout/process5"/>
    <dgm:cxn modelId="{8B4BC3AE-5675-4A58-BE60-EA062DCA26C2}" type="presParOf" srcId="{0A247C11-C2E2-4634-9B43-B947E0A22F65}" destId="{9AA14B22-78BC-4E70-965C-80BA10654700}" srcOrd="4" destOrd="0" presId="urn:microsoft.com/office/officeart/2005/8/layout/process5"/>
    <dgm:cxn modelId="{1ED91F32-FF90-452C-A386-5C0EABB8DA3D}" type="presParOf" srcId="{0A247C11-C2E2-4634-9B43-B947E0A22F65}" destId="{4FFDAE22-6534-433D-B733-5548D2B2C0B8}" srcOrd="5" destOrd="0" presId="urn:microsoft.com/office/officeart/2005/8/layout/process5"/>
    <dgm:cxn modelId="{F4D4536D-7559-4B76-84C4-8508BACD3FF0}" type="presParOf" srcId="{4FFDAE22-6534-433D-B733-5548D2B2C0B8}" destId="{5EAF80B0-14E5-474A-86FE-F330FC40786A}" srcOrd="0" destOrd="0" presId="urn:microsoft.com/office/officeart/2005/8/layout/process5"/>
    <dgm:cxn modelId="{3C08E338-C9DF-4268-B651-37067D23AA8C}" type="presParOf" srcId="{0A247C11-C2E2-4634-9B43-B947E0A22F65}" destId="{C9F9A753-FF48-4A5D-A0FE-F0CA59D33056}" srcOrd="6" destOrd="0" presId="urn:microsoft.com/office/officeart/2005/8/layout/process5"/>
    <dgm:cxn modelId="{AE5DD896-546F-4629-B2B4-3DC723B53FF0}" type="presParOf" srcId="{0A247C11-C2E2-4634-9B43-B947E0A22F65}" destId="{352142BA-86B6-4D3F-BFA8-8A85AD7F9465}" srcOrd="7" destOrd="0" presId="urn:microsoft.com/office/officeart/2005/8/layout/process5"/>
    <dgm:cxn modelId="{E60F39A7-FAB4-454F-B507-8FC6B565ECFB}" type="presParOf" srcId="{352142BA-86B6-4D3F-BFA8-8A85AD7F9465}" destId="{79415BAC-9130-4FC0-8A6C-42E13343FD8C}" srcOrd="0" destOrd="0" presId="urn:microsoft.com/office/officeart/2005/8/layout/process5"/>
    <dgm:cxn modelId="{09973446-E8C7-4002-9201-170A05678C7C}" type="presParOf" srcId="{0A247C11-C2E2-4634-9B43-B947E0A22F65}" destId="{DF40BB73-0336-42C4-9210-FC6E3D93925C}" srcOrd="8" destOrd="0" presId="urn:microsoft.com/office/officeart/2005/8/layout/process5"/>
    <dgm:cxn modelId="{DD6D4678-ED3A-4C43-8044-F0A4F7FA14EA}" type="presParOf" srcId="{0A247C11-C2E2-4634-9B43-B947E0A22F65}" destId="{F4A5E275-07D3-48D2-A862-1007B2D6FAF1}" srcOrd="9" destOrd="0" presId="urn:microsoft.com/office/officeart/2005/8/layout/process5"/>
    <dgm:cxn modelId="{5B119D52-9355-4CB8-B3E5-C25B4F4FAB38}" type="presParOf" srcId="{F4A5E275-07D3-48D2-A862-1007B2D6FAF1}" destId="{673BF32C-FDD7-411C-A98B-9726A9DEC4A5}" srcOrd="0" destOrd="0" presId="urn:microsoft.com/office/officeart/2005/8/layout/process5"/>
    <dgm:cxn modelId="{AB7CF952-9631-41B9-B8B0-17D25CAA2938}" type="presParOf" srcId="{0A247C11-C2E2-4634-9B43-B947E0A22F65}" destId="{44D16B2D-0F30-442E-AEE4-2EEA83491D42}" srcOrd="10" destOrd="0" presId="urn:microsoft.com/office/officeart/2005/8/layout/process5"/>
    <dgm:cxn modelId="{11F0CC0F-8F06-4EBD-AD1C-059A6B0B56E0}" type="presParOf" srcId="{0A247C11-C2E2-4634-9B43-B947E0A22F65}" destId="{3321E05B-8B3E-4412-A218-1DC12D2F9F7C}" srcOrd="11" destOrd="0" presId="urn:microsoft.com/office/officeart/2005/8/layout/process5"/>
    <dgm:cxn modelId="{A03D018C-6A42-4229-9577-1F562EE1DBFE}" type="presParOf" srcId="{3321E05B-8B3E-4412-A218-1DC12D2F9F7C}" destId="{E5274908-8AE3-4912-A356-32BCAE8C57C8}" srcOrd="0" destOrd="0" presId="urn:microsoft.com/office/officeart/2005/8/layout/process5"/>
    <dgm:cxn modelId="{7AB72439-8325-4D7F-AF8B-2EF588CB459E}" type="presParOf" srcId="{0A247C11-C2E2-4634-9B43-B947E0A22F65}" destId="{E5B3646D-C1A9-4A16-AA8B-BECBD853CED4}" srcOrd="12" destOrd="0" presId="urn:microsoft.com/office/officeart/2005/8/layout/process5"/>
    <dgm:cxn modelId="{D4AEC9DB-2C26-4648-97F2-797C16886C6E}" type="presParOf" srcId="{0A247C11-C2E2-4634-9B43-B947E0A22F65}" destId="{AEB47C99-75E4-4997-9065-DE96160AC227}" srcOrd="13" destOrd="0" presId="urn:microsoft.com/office/officeart/2005/8/layout/process5"/>
    <dgm:cxn modelId="{66F6CAF5-A981-46D2-8065-3CC03F8DA512}" type="presParOf" srcId="{AEB47C99-75E4-4997-9065-DE96160AC227}" destId="{DEC052AA-CFDA-49E2-BC8C-C9922D809F64}" srcOrd="0" destOrd="0" presId="urn:microsoft.com/office/officeart/2005/8/layout/process5"/>
    <dgm:cxn modelId="{6D0CD4C4-09FB-4E3B-9128-1342B904B0A7}" type="presParOf" srcId="{0A247C11-C2E2-4634-9B43-B947E0A22F65}" destId="{CE4139FD-0DA6-45D4-A4D7-90C4E31145A4}" srcOrd="14" destOrd="0" presId="urn:microsoft.com/office/officeart/2005/8/layout/process5"/>
    <dgm:cxn modelId="{48749022-63DA-492A-867A-29EBCB3ED4C0}" type="presParOf" srcId="{0A247C11-C2E2-4634-9B43-B947E0A22F65}" destId="{655027C5-7E23-4EED-BD1A-AA7483B55D85}" srcOrd="15" destOrd="0" presId="urn:microsoft.com/office/officeart/2005/8/layout/process5"/>
    <dgm:cxn modelId="{67573DF5-9AFF-4B23-A5D3-4050BF89E7D0}" type="presParOf" srcId="{655027C5-7E23-4EED-BD1A-AA7483B55D85}" destId="{5284136C-695B-4F8E-9184-DD8873A5A407}" srcOrd="0" destOrd="0" presId="urn:microsoft.com/office/officeart/2005/8/layout/process5"/>
    <dgm:cxn modelId="{BB04D91A-84F7-430F-8A67-0409315311FA}" type="presParOf" srcId="{0A247C11-C2E2-4634-9B43-B947E0A22F65}" destId="{DF374AB5-2F3D-4F9C-8BDA-51B4EE7A00E4}" srcOrd="16" destOrd="0" presId="urn:microsoft.com/office/officeart/2005/8/layout/process5"/>
    <dgm:cxn modelId="{1853E685-9DD8-4397-A523-621F19771B8D}" type="presParOf" srcId="{0A247C11-C2E2-4634-9B43-B947E0A22F65}" destId="{4257E8C1-9B5E-432F-B85E-247AB2AA0C4C}" srcOrd="17" destOrd="0" presId="urn:microsoft.com/office/officeart/2005/8/layout/process5"/>
    <dgm:cxn modelId="{BECD772A-8DF2-409D-B139-BA9564594948}" type="presParOf" srcId="{4257E8C1-9B5E-432F-B85E-247AB2AA0C4C}" destId="{FA86E048-81F0-43A4-84A5-6D720BB93300}" srcOrd="0" destOrd="0" presId="urn:microsoft.com/office/officeart/2005/8/layout/process5"/>
    <dgm:cxn modelId="{8043B5AD-114D-4335-BA34-4A6FF0EEABC5}" type="presParOf" srcId="{0A247C11-C2E2-4634-9B43-B947E0A22F65}" destId="{C897DA30-FA99-466B-A4D2-33011FAD8BE1}" srcOrd="18" destOrd="0" presId="urn:microsoft.com/office/officeart/2005/8/layout/process5"/>
    <dgm:cxn modelId="{9392C422-0961-4D2F-BA2F-4B57E2C4B25B}" type="presParOf" srcId="{0A247C11-C2E2-4634-9B43-B947E0A22F65}" destId="{DB7C03CA-F05F-457E-A8D5-6541CC853DB5}" srcOrd="19" destOrd="0" presId="urn:microsoft.com/office/officeart/2005/8/layout/process5"/>
    <dgm:cxn modelId="{3CA6A642-64F2-40F3-8471-8B79FD4C6AAE}" type="presParOf" srcId="{DB7C03CA-F05F-457E-A8D5-6541CC853DB5}" destId="{F5E9B91F-DD6B-48D7-AC9F-E6EF2196CC39}" srcOrd="0" destOrd="0" presId="urn:microsoft.com/office/officeart/2005/8/layout/process5"/>
    <dgm:cxn modelId="{AD102443-041E-43D8-A2E5-67F95A862D0F}" type="presParOf" srcId="{0A247C11-C2E2-4634-9B43-B947E0A22F65}" destId="{AA7FFD2B-8CAC-4C00-9A55-D019ED0B57DB}" srcOrd="2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0FE1E07-1667-471B-A033-98F968DEE692}"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AFBD223A-280D-483D-8191-2A78AA4908CA}">
      <dgm:prSet/>
      <dgm:spPr/>
      <dgm:t>
        <a:bodyPr/>
        <a:lstStyle/>
        <a:p>
          <a:r>
            <a:rPr lang="en-US" dirty="0"/>
            <a:t>During this challenging time of COVID-19, people around the world don’t want to visit public places unless necessary.</a:t>
          </a:r>
        </a:p>
      </dgm:t>
    </dgm:pt>
    <dgm:pt modelId="{771452C5-5E9A-4AE7-A9D4-8FED4A93600B}" type="parTrans" cxnId="{81542AFD-9AD7-42B0-A280-ECA6E5183B69}">
      <dgm:prSet/>
      <dgm:spPr/>
      <dgm:t>
        <a:bodyPr/>
        <a:lstStyle/>
        <a:p>
          <a:endParaRPr lang="en-US"/>
        </a:p>
      </dgm:t>
    </dgm:pt>
    <dgm:pt modelId="{9DEAA0BF-77F6-4B42-8ACF-96F64F6CC83E}" type="sibTrans" cxnId="{81542AFD-9AD7-42B0-A280-ECA6E5183B69}">
      <dgm:prSet/>
      <dgm:spPr/>
      <dgm:t>
        <a:bodyPr/>
        <a:lstStyle/>
        <a:p>
          <a:endParaRPr lang="en-US"/>
        </a:p>
      </dgm:t>
    </dgm:pt>
    <dgm:pt modelId="{AC723250-DFF6-4B26-A602-4D2230C90DD2}">
      <dgm:prSet/>
      <dgm:spPr/>
      <dgm:t>
        <a:bodyPr/>
        <a:lstStyle/>
        <a:p>
          <a:r>
            <a:rPr lang="en-US"/>
            <a:t>According to the CDC, from May 14 to June 21, various hospitals have identified 5,142 coronavirus infections acquired inside hospitals.</a:t>
          </a:r>
        </a:p>
      </dgm:t>
    </dgm:pt>
    <dgm:pt modelId="{A27B9A95-D193-4A6A-9217-A4B1DD6BEDAD}" type="parTrans" cxnId="{3209519D-5525-4F1E-9B59-ADC982969418}">
      <dgm:prSet/>
      <dgm:spPr/>
      <dgm:t>
        <a:bodyPr/>
        <a:lstStyle/>
        <a:p>
          <a:endParaRPr lang="en-US"/>
        </a:p>
      </dgm:t>
    </dgm:pt>
    <dgm:pt modelId="{3D30589C-B216-44A6-AA11-298DBB3079D1}" type="sibTrans" cxnId="{3209519D-5525-4F1E-9B59-ADC982969418}">
      <dgm:prSet/>
      <dgm:spPr/>
      <dgm:t>
        <a:bodyPr/>
        <a:lstStyle/>
        <a:p>
          <a:endParaRPr lang="en-US"/>
        </a:p>
      </dgm:t>
    </dgm:pt>
    <dgm:pt modelId="{A146C99D-BC9B-46DC-80CC-90FDB3057397}">
      <dgm:prSet/>
      <dgm:spPr/>
      <dgm:t>
        <a:bodyPr/>
        <a:lstStyle/>
        <a:p>
          <a:r>
            <a:rPr lang="en-US"/>
            <a:t>Our project is a web application that allows users to self-diagnose themselves by uploading an image of their illness area.</a:t>
          </a:r>
        </a:p>
      </dgm:t>
    </dgm:pt>
    <dgm:pt modelId="{118EE1C7-4E54-4538-B180-E71AD9360D5C}" type="parTrans" cxnId="{93B45D6A-9CB9-4EA4-B2F8-514CC8CA28BB}">
      <dgm:prSet/>
      <dgm:spPr/>
      <dgm:t>
        <a:bodyPr/>
        <a:lstStyle/>
        <a:p>
          <a:endParaRPr lang="en-US"/>
        </a:p>
      </dgm:t>
    </dgm:pt>
    <dgm:pt modelId="{64184D06-869D-4C75-9CF0-1ECF2325EF1A}" type="sibTrans" cxnId="{93B45D6A-9CB9-4EA4-B2F8-514CC8CA28BB}">
      <dgm:prSet/>
      <dgm:spPr/>
      <dgm:t>
        <a:bodyPr/>
        <a:lstStyle/>
        <a:p>
          <a:endParaRPr lang="en-US"/>
        </a:p>
      </dgm:t>
    </dgm:pt>
    <dgm:pt modelId="{EF84A90A-A175-4E9B-99E9-73F980755AD7}">
      <dgm:prSet/>
      <dgm:spPr/>
      <dgm:t>
        <a:bodyPr/>
        <a:lstStyle/>
        <a:p>
          <a:r>
            <a:rPr lang="en-US" dirty="0"/>
            <a:t>Our application may reduce the traffic inside hospitals by providing diagnoses of mild illnesses.</a:t>
          </a:r>
        </a:p>
      </dgm:t>
    </dgm:pt>
    <dgm:pt modelId="{820E311D-948D-48FD-8DDF-2087D53C40F0}" type="parTrans" cxnId="{69FE9347-2317-4BC1-94BC-6F7B1A13EA3F}">
      <dgm:prSet/>
      <dgm:spPr/>
      <dgm:t>
        <a:bodyPr/>
        <a:lstStyle/>
        <a:p>
          <a:endParaRPr lang="en-US"/>
        </a:p>
      </dgm:t>
    </dgm:pt>
    <dgm:pt modelId="{35F19373-9E1C-47B5-9FB0-ED5A260BA22F}" type="sibTrans" cxnId="{69FE9347-2317-4BC1-94BC-6F7B1A13EA3F}">
      <dgm:prSet/>
      <dgm:spPr/>
      <dgm:t>
        <a:bodyPr/>
        <a:lstStyle/>
        <a:p>
          <a:endParaRPr lang="en-US"/>
        </a:p>
      </dgm:t>
    </dgm:pt>
    <dgm:pt modelId="{AC321945-D49A-4606-B209-A9EB83E61D12}" type="pres">
      <dgm:prSet presAssocID="{00FE1E07-1667-471B-A033-98F968DEE692}" presName="linearFlow" presStyleCnt="0">
        <dgm:presLayoutVars>
          <dgm:dir/>
          <dgm:resizeHandles val="exact"/>
        </dgm:presLayoutVars>
      </dgm:prSet>
      <dgm:spPr/>
    </dgm:pt>
    <dgm:pt modelId="{A38B0082-15DD-4ABC-BAB1-440843B7F8A6}" type="pres">
      <dgm:prSet presAssocID="{AFBD223A-280D-483D-8191-2A78AA4908CA}" presName="composite" presStyleCnt="0"/>
      <dgm:spPr/>
    </dgm:pt>
    <dgm:pt modelId="{E4B4B8BF-F9A7-4663-889C-D1AE2052901E}" type="pres">
      <dgm:prSet presAssocID="{AFBD223A-280D-483D-8191-2A78AA4908CA}" presName="imgShp"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Lock"/>
        </a:ext>
      </dgm:extLst>
    </dgm:pt>
    <dgm:pt modelId="{440BEB38-BECD-4738-BC31-3994E7C37C20}" type="pres">
      <dgm:prSet presAssocID="{AFBD223A-280D-483D-8191-2A78AA4908CA}" presName="txShp" presStyleLbl="node1" presStyleIdx="0" presStyleCnt="4">
        <dgm:presLayoutVars>
          <dgm:bulletEnabled val="1"/>
        </dgm:presLayoutVars>
      </dgm:prSet>
      <dgm:spPr/>
    </dgm:pt>
    <dgm:pt modelId="{42ECCEDC-A8EE-434A-8B6E-E839C9EE6C0D}" type="pres">
      <dgm:prSet presAssocID="{9DEAA0BF-77F6-4B42-8ACF-96F64F6CC83E}" presName="spacing" presStyleCnt="0"/>
      <dgm:spPr/>
    </dgm:pt>
    <dgm:pt modelId="{92264636-E7DC-4419-ADB7-0F7FE640B174}" type="pres">
      <dgm:prSet presAssocID="{AC723250-DFF6-4B26-A602-4D2230C90DD2}" presName="composite" presStyleCnt="0"/>
      <dgm:spPr/>
    </dgm:pt>
    <dgm:pt modelId="{72572D6B-633C-4482-9C4A-86651A48BB21}" type="pres">
      <dgm:prSet presAssocID="{AC723250-DFF6-4B26-A602-4D2230C90DD2}" presName="imgShp" presStyleLbl="fgImgPlac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Hospital"/>
        </a:ext>
      </dgm:extLst>
    </dgm:pt>
    <dgm:pt modelId="{8A0FC6AD-8D07-49B9-B0F2-4BF584F32F5D}" type="pres">
      <dgm:prSet presAssocID="{AC723250-DFF6-4B26-A602-4D2230C90DD2}" presName="txShp" presStyleLbl="node1" presStyleIdx="1" presStyleCnt="4">
        <dgm:presLayoutVars>
          <dgm:bulletEnabled val="1"/>
        </dgm:presLayoutVars>
      </dgm:prSet>
      <dgm:spPr/>
    </dgm:pt>
    <dgm:pt modelId="{8D675F25-D96E-4121-9C67-B6278E2BC957}" type="pres">
      <dgm:prSet presAssocID="{3D30589C-B216-44A6-AA11-298DBB3079D1}" presName="spacing" presStyleCnt="0"/>
      <dgm:spPr/>
    </dgm:pt>
    <dgm:pt modelId="{78E3B827-9103-433C-920C-7261F435C549}" type="pres">
      <dgm:prSet presAssocID="{A146C99D-BC9B-46DC-80CC-90FDB3057397}" presName="composite" presStyleCnt="0"/>
      <dgm:spPr/>
    </dgm:pt>
    <dgm:pt modelId="{88EC7378-2BAA-4275-92ED-18E68BAE354B}" type="pres">
      <dgm:prSet presAssocID="{A146C99D-BC9B-46DC-80CC-90FDB3057397}" presName="imgShp" presStyleLbl="fgImgPlac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Skeleton"/>
        </a:ext>
      </dgm:extLst>
    </dgm:pt>
    <dgm:pt modelId="{F22D232C-3E68-475C-8895-9C9644F02B05}" type="pres">
      <dgm:prSet presAssocID="{A146C99D-BC9B-46DC-80CC-90FDB3057397}" presName="txShp" presStyleLbl="node1" presStyleIdx="2" presStyleCnt="4">
        <dgm:presLayoutVars>
          <dgm:bulletEnabled val="1"/>
        </dgm:presLayoutVars>
      </dgm:prSet>
      <dgm:spPr/>
    </dgm:pt>
    <dgm:pt modelId="{B30FEE8B-DBFB-4768-8D78-96F4BA890715}" type="pres">
      <dgm:prSet presAssocID="{64184D06-869D-4C75-9CF0-1ECF2325EF1A}" presName="spacing" presStyleCnt="0"/>
      <dgm:spPr/>
    </dgm:pt>
    <dgm:pt modelId="{3560BF69-C217-4BD5-867D-BA53F223AA8A}" type="pres">
      <dgm:prSet presAssocID="{EF84A90A-A175-4E9B-99E9-73F980755AD7}" presName="composite" presStyleCnt="0"/>
      <dgm:spPr/>
    </dgm:pt>
    <dgm:pt modelId="{58DBEBBB-3102-462D-B4E9-7DC1AB0D847D}" type="pres">
      <dgm:prSet presAssocID="{EF84A90A-A175-4E9B-99E9-73F980755AD7}" presName="imgShp" presStyleLbl="fgImgPlac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Stethoscope"/>
        </a:ext>
      </dgm:extLst>
    </dgm:pt>
    <dgm:pt modelId="{DA2B98BD-9A14-4B81-B394-B0997C0BE92B}" type="pres">
      <dgm:prSet presAssocID="{EF84A90A-A175-4E9B-99E9-73F980755AD7}" presName="txShp" presStyleLbl="node1" presStyleIdx="3" presStyleCnt="4">
        <dgm:presLayoutVars>
          <dgm:bulletEnabled val="1"/>
        </dgm:presLayoutVars>
      </dgm:prSet>
      <dgm:spPr/>
    </dgm:pt>
  </dgm:ptLst>
  <dgm:cxnLst>
    <dgm:cxn modelId="{E124991B-CF32-49FA-A875-E2A3A19755A7}" type="presOf" srcId="{AFBD223A-280D-483D-8191-2A78AA4908CA}" destId="{440BEB38-BECD-4738-BC31-3994E7C37C20}" srcOrd="0" destOrd="0" presId="urn:microsoft.com/office/officeart/2005/8/layout/vList3"/>
    <dgm:cxn modelId="{69FE9347-2317-4BC1-94BC-6F7B1A13EA3F}" srcId="{00FE1E07-1667-471B-A033-98F968DEE692}" destId="{EF84A90A-A175-4E9B-99E9-73F980755AD7}" srcOrd="3" destOrd="0" parTransId="{820E311D-948D-48FD-8DDF-2087D53C40F0}" sibTransId="{35F19373-9E1C-47B5-9FB0-ED5A260BA22F}"/>
    <dgm:cxn modelId="{C27E3169-B15A-4780-B432-0ABEAD4B10F3}" type="presOf" srcId="{AC723250-DFF6-4B26-A602-4D2230C90DD2}" destId="{8A0FC6AD-8D07-49B9-B0F2-4BF584F32F5D}" srcOrd="0" destOrd="0" presId="urn:microsoft.com/office/officeart/2005/8/layout/vList3"/>
    <dgm:cxn modelId="{93B45D6A-9CB9-4EA4-B2F8-514CC8CA28BB}" srcId="{00FE1E07-1667-471B-A033-98F968DEE692}" destId="{A146C99D-BC9B-46DC-80CC-90FDB3057397}" srcOrd="2" destOrd="0" parTransId="{118EE1C7-4E54-4538-B180-E71AD9360D5C}" sibTransId="{64184D06-869D-4C75-9CF0-1ECF2325EF1A}"/>
    <dgm:cxn modelId="{65E25F95-7AB7-4730-83AD-908CCDEFE8A6}" type="presOf" srcId="{EF84A90A-A175-4E9B-99E9-73F980755AD7}" destId="{DA2B98BD-9A14-4B81-B394-B0997C0BE92B}" srcOrd="0" destOrd="0" presId="urn:microsoft.com/office/officeart/2005/8/layout/vList3"/>
    <dgm:cxn modelId="{3209519D-5525-4F1E-9B59-ADC982969418}" srcId="{00FE1E07-1667-471B-A033-98F968DEE692}" destId="{AC723250-DFF6-4B26-A602-4D2230C90DD2}" srcOrd="1" destOrd="0" parTransId="{A27B9A95-D193-4A6A-9217-A4B1DD6BEDAD}" sibTransId="{3D30589C-B216-44A6-AA11-298DBB3079D1}"/>
    <dgm:cxn modelId="{F80003BE-6AB8-4386-91D2-33350F40231B}" type="presOf" srcId="{A146C99D-BC9B-46DC-80CC-90FDB3057397}" destId="{F22D232C-3E68-475C-8895-9C9644F02B05}" srcOrd="0" destOrd="0" presId="urn:microsoft.com/office/officeart/2005/8/layout/vList3"/>
    <dgm:cxn modelId="{858348CD-E79D-460A-921D-6FBC06A7790E}" type="presOf" srcId="{00FE1E07-1667-471B-A033-98F968DEE692}" destId="{AC321945-D49A-4606-B209-A9EB83E61D12}" srcOrd="0" destOrd="0" presId="urn:microsoft.com/office/officeart/2005/8/layout/vList3"/>
    <dgm:cxn modelId="{81542AFD-9AD7-42B0-A280-ECA6E5183B69}" srcId="{00FE1E07-1667-471B-A033-98F968DEE692}" destId="{AFBD223A-280D-483D-8191-2A78AA4908CA}" srcOrd="0" destOrd="0" parTransId="{771452C5-5E9A-4AE7-A9D4-8FED4A93600B}" sibTransId="{9DEAA0BF-77F6-4B42-8ACF-96F64F6CC83E}"/>
    <dgm:cxn modelId="{5DE3B071-9E6A-4929-8ABE-77C85C75B5F1}" type="presParOf" srcId="{AC321945-D49A-4606-B209-A9EB83E61D12}" destId="{A38B0082-15DD-4ABC-BAB1-440843B7F8A6}" srcOrd="0" destOrd="0" presId="urn:microsoft.com/office/officeart/2005/8/layout/vList3"/>
    <dgm:cxn modelId="{6BE568FB-372D-4DF4-98EE-B00938E07950}" type="presParOf" srcId="{A38B0082-15DD-4ABC-BAB1-440843B7F8A6}" destId="{E4B4B8BF-F9A7-4663-889C-D1AE2052901E}" srcOrd="0" destOrd="0" presId="urn:microsoft.com/office/officeart/2005/8/layout/vList3"/>
    <dgm:cxn modelId="{A6E214F5-24A4-4ED4-8ABE-B6977123CF6A}" type="presParOf" srcId="{A38B0082-15DD-4ABC-BAB1-440843B7F8A6}" destId="{440BEB38-BECD-4738-BC31-3994E7C37C20}" srcOrd="1" destOrd="0" presId="urn:microsoft.com/office/officeart/2005/8/layout/vList3"/>
    <dgm:cxn modelId="{CD0F7E5D-A7CA-499C-A5F8-2715F84C7043}" type="presParOf" srcId="{AC321945-D49A-4606-B209-A9EB83E61D12}" destId="{42ECCEDC-A8EE-434A-8B6E-E839C9EE6C0D}" srcOrd="1" destOrd="0" presId="urn:microsoft.com/office/officeart/2005/8/layout/vList3"/>
    <dgm:cxn modelId="{26CB05F9-A269-4515-8C55-F97CB9B49953}" type="presParOf" srcId="{AC321945-D49A-4606-B209-A9EB83E61D12}" destId="{92264636-E7DC-4419-ADB7-0F7FE640B174}" srcOrd="2" destOrd="0" presId="urn:microsoft.com/office/officeart/2005/8/layout/vList3"/>
    <dgm:cxn modelId="{8EF00301-BEA9-45F5-9BE2-A4000E4F650A}" type="presParOf" srcId="{92264636-E7DC-4419-ADB7-0F7FE640B174}" destId="{72572D6B-633C-4482-9C4A-86651A48BB21}" srcOrd="0" destOrd="0" presId="urn:microsoft.com/office/officeart/2005/8/layout/vList3"/>
    <dgm:cxn modelId="{F16947E6-3A4B-4C5F-9427-D2E939C05F78}" type="presParOf" srcId="{92264636-E7DC-4419-ADB7-0F7FE640B174}" destId="{8A0FC6AD-8D07-49B9-B0F2-4BF584F32F5D}" srcOrd="1" destOrd="0" presId="urn:microsoft.com/office/officeart/2005/8/layout/vList3"/>
    <dgm:cxn modelId="{C2BFF4EE-BD5B-437F-A432-CE93BE1A75DE}" type="presParOf" srcId="{AC321945-D49A-4606-B209-A9EB83E61D12}" destId="{8D675F25-D96E-4121-9C67-B6278E2BC957}" srcOrd="3" destOrd="0" presId="urn:microsoft.com/office/officeart/2005/8/layout/vList3"/>
    <dgm:cxn modelId="{929D3C53-D866-4C3E-AFAE-5E39908E24FE}" type="presParOf" srcId="{AC321945-D49A-4606-B209-A9EB83E61D12}" destId="{78E3B827-9103-433C-920C-7261F435C549}" srcOrd="4" destOrd="0" presId="urn:microsoft.com/office/officeart/2005/8/layout/vList3"/>
    <dgm:cxn modelId="{D1B3D7DA-945F-46D0-AE81-ACB12C34B180}" type="presParOf" srcId="{78E3B827-9103-433C-920C-7261F435C549}" destId="{88EC7378-2BAA-4275-92ED-18E68BAE354B}" srcOrd="0" destOrd="0" presId="urn:microsoft.com/office/officeart/2005/8/layout/vList3"/>
    <dgm:cxn modelId="{44713DA4-A74B-4099-971B-BD8822AD7802}" type="presParOf" srcId="{78E3B827-9103-433C-920C-7261F435C549}" destId="{F22D232C-3E68-475C-8895-9C9644F02B05}" srcOrd="1" destOrd="0" presId="urn:microsoft.com/office/officeart/2005/8/layout/vList3"/>
    <dgm:cxn modelId="{786F86CD-1EFA-4437-8D2C-400FC1640EED}" type="presParOf" srcId="{AC321945-D49A-4606-B209-A9EB83E61D12}" destId="{B30FEE8B-DBFB-4768-8D78-96F4BA890715}" srcOrd="5" destOrd="0" presId="urn:microsoft.com/office/officeart/2005/8/layout/vList3"/>
    <dgm:cxn modelId="{BFF39E53-5C80-4A5D-8401-E081794BE4F1}" type="presParOf" srcId="{AC321945-D49A-4606-B209-A9EB83E61D12}" destId="{3560BF69-C217-4BD5-867D-BA53F223AA8A}" srcOrd="6" destOrd="0" presId="urn:microsoft.com/office/officeart/2005/8/layout/vList3"/>
    <dgm:cxn modelId="{71888FEB-52BC-40EF-B9BB-9B926029D86C}" type="presParOf" srcId="{3560BF69-C217-4BD5-867D-BA53F223AA8A}" destId="{58DBEBBB-3102-462D-B4E9-7DC1AB0D847D}" srcOrd="0" destOrd="0" presId="urn:microsoft.com/office/officeart/2005/8/layout/vList3"/>
    <dgm:cxn modelId="{CC84F064-C748-44D7-BEC5-7F43D03C83CC}" type="presParOf" srcId="{3560BF69-C217-4BD5-867D-BA53F223AA8A}" destId="{DA2B98BD-9A14-4B81-B394-B0997C0BE92B}"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C1FE890-82E4-4846-A87B-C1DCC5AA139B}" type="doc">
      <dgm:prSet loTypeId="urn:microsoft.com/office/officeart/2005/8/layout/vList2" loCatId="list" qsTypeId="urn:microsoft.com/office/officeart/2005/8/quickstyle/simple2" qsCatId="simple" csTypeId="urn:microsoft.com/office/officeart/2005/8/colors/colorful1" csCatId="colorful"/>
      <dgm:spPr/>
      <dgm:t>
        <a:bodyPr/>
        <a:lstStyle/>
        <a:p>
          <a:endParaRPr lang="en-US"/>
        </a:p>
      </dgm:t>
    </dgm:pt>
    <dgm:pt modelId="{4EA36069-4484-41A6-A462-BFE19F957EB5}">
      <dgm:prSet/>
      <dgm:spPr/>
      <dgm:t>
        <a:bodyPr/>
        <a:lstStyle/>
        <a:p>
          <a:r>
            <a:rPr lang="en-US" dirty="0"/>
            <a:t>Python</a:t>
          </a:r>
        </a:p>
      </dgm:t>
    </dgm:pt>
    <dgm:pt modelId="{5E694555-490B-4640-843C-FCA97130DDE5}" type="parTrans" cxnId="{851C8FF9-B0E1-49DF-852B-56BA67C4C9C7}">
      <dgm:prSet/>
      <dgm:spPr/>
      <dgm:t>
        <a:bodyPr/>
        <a:lstStyle/>
        <a:p>
          <a:endParaRPr lang="en-US"/>
        </a:p>
      </dgm:t>
    </dgm:pt>
    <dgm:pt modelId="{A3D8B56D-D8AF-4B53-845F-E06F00F5FD0B}" type="sibTrans" cxnId="{851C8FF9-B0E1-49DF-852B-56BA67C4C9C7}">
      <dgm:prSet/>
      <dgm:spPr/>
      <dgm:t>
        <a:bodyPr/>
        <a:lstStyle/>
        <a:p>
          <a:endParaRPr lang="en-US"/>
        </a:p>
      </dgm:t>
    </dgm:pt>
    <dgm:pt modelId="{3075E1BE-FE76-4A6F-B9FF-88E56AEC572E}">
      <dgm:prSet/>
      <dgm:spPr/>
      <dgm:t>
        <a:bodyPr/>
        <a:lstStyle/>
        <a:p>
          <a:r>
            <a:rPr lang="en-US" dirty="0"/>
            <a:t>TensorFlow</a:t>
          </a:r>
        </a:p>
      </dgm:t>
    </dgm:pt>
    <dgm:pt modelId="{AA966C93-7616-49DE-ACA5-A5CFA4BCF01A}" type="parTrans" cxnId="{0D62C461-9707-46C8-95D8-5C273B7A62DA}">
      <dgm:prSet/>
      <dgm:spPr/>
      <dgm:t>
        <a:bodyPr/>
        <a:lstStyle/>
        <a:p>
          <a:endParaRPr lang="en-US"/>
        </a:p>
      </dgm:t>
    </dgm:pt>
    <dgm:pt modelId="{44A783CA-D5AE-4979-A401-816E9D417A95}" type="sibTrans" cxnId="{0D62C461-9707-46C8-95D8-5C273B7A62DA}">
      <dgm:prSet/>
      <dgm:spPr/>
      <dgm:t>
        <a:bodyPr/>
        <a:lstStyle/>
        <a:p>
          <a:endParaRPr lang="en-US"/>
        </a:p>
      </dgm:t>
    </dgm:pt>
    <dgm:pt modelId="{04413FC3-2A77-4C22-ABD0-9168CB70F8FF}">
      <dgm:prSet/>
      <dgm:spPr/>
      <dgm:t>
        <a:bodyPr/>
        <a:lstStyle/>
        <a:p>
          <a:r>
            <a:rPr lang="en-US" dirty="0"/>
            <a:t>Keras</a:t>
          </a:r>
        </a:p>
      </dgm:t>
    </dgm:pt>
    <dgm:pt modelId="{C2B656E1-C559-4147-85E3-3F4C900FE9D3}" type="parTrans" cxnId="{C92A190B-9F86-4C0D-AA54-BA7B1F62A3AF}">
      <dgm:prSet/>
      <dgm:spPr/>
      <dgm:t>
        <a:bodyPr/>
        <a:lstStyle/>
        <a:p>
          <a:endParaRPr lang="en-US"/>
        </a:p>
      </dgm:t>
    </dgm:pt>
    <dgm:pt modelId="{7C255895-0B5E-40D8-8290-C821BC74DDD6}" type="sibTrans" cxnId="{C92A190B-9F86-4C0D-AA54-BA7B1F62A3AF}">
      <dgm:prSet/>
      <dgm:spPr/>
      <dgm:t>
        <a:bodyPr/>
        <a:lstStyle/>
        <a:p>
          <a:endParaRPr lang="en-US"/>
        </a:p>
      </dgm:t>
    </dgm:pt>
    <dgm:pt modelId="{93E8DBAD-3703-4636-AA08-244C551F4C3F}">
      <dgm:prSet/>
      <dgm:spPr/>
      <dgm:t>
        <a:bodyPr/>
        <a:lstStyle/>
        <a:p>
          <a:r>
            <a:rPr lang="en-US" dirty="0"/>
            <a:t>Django (Web Framework)</a:t>
          </a:r>
        </a:p>
      </dgm:t>
    </dgm:pt>
    <dgm:pt modelId="{81642CF2-A7E4-4A77-8AEC-2773C0E91CD4}" type="parTrans" cxnId="{506A7E9F-9E66-4277-8D77-BCD3F70F8351}">
      <dgm:prSet/>
      <dgm:spPr/>
      <dgm:t>
        <a:bodyPr/>
        <a:lstStyle/>
        <a:p>
          <a:endParaRPr lang="en-US"/>
        </a:p>
      </dgm:t>
    </dgm:pt>
    <dgm:pt modelId="{ADC2BCEE-FB3E-4EBC-83BE-8779BD837F17}" type="sibTrans" cxnId="{506A7E9F-9E66-4277-8D77-BCD3F70F8351}">
      <dgm:prSet/>
      <dgm:spPr/>
      <dgm:t>
        <a:bodyPr/>
        <a:lstStyle/>
        <a:p>
          <a:endParaRPr lang="en-US"/>
        </a:p>
      </dgm:t>
    </dgm:pt>
    <dgm:pt modelId="{EB2BBD16-658C-476B-A59C-C4E3CE63CBE3}">
      <dgm:prSet/>
      <dgm:spPr/>
      <dgm:t>
        <a:bodyPr/>
        <a:lstStyle/>
        <a:p>
          <a:r>
            <a:rPr lang="en-US" dirty="0"/>
            <a:t>HTML</a:t>
          </a:r>
        </a:p>
      </dgm:t>
    </dgm:pt>
    <dgm:pt modelId="{7C279015-C615-4430-AE0B-959C70BE5885}" type="parTrans" cxnId="{14C0F001-367F-40E8-9002-3286AF213599}">
      <dgm:prSet/>
      <dgm:spPr/>
      <dgm:t>
        <a:bodyPr/>
        <a:lstStyle/>
        <a:p>
          <a:endParaRPr lang="en-US"/>
        </a:p>
      </dgm:t>
    </dgm:pt>
    <dgm:pt modelId="{E5BD2503-6E12-424D-A24E-AA08FBC6D8DC}" type="sibTrans" cxnId="{14C0F001-367F-40E8-9002-3286AF213599}">
      <dgm:prSet/>
      <dgm:spPr/>
      <dgm:t>
        <a:bodyPr/>
        <a:lstStyle/>
        <a:p>
          <a:endParaRPr lang="en-US"/>
        </a:p>
      </dgm:t>
    </dgm:pt>
    <dgm:pt modelId="{38F14A47-6D8A-4712-820F-A2B52C89D112}">
      <dgm:prSet/>
      <dgm:spPr/>
      <dgm:t>
        <a:bodyPr/>
        <a:lstStyle/>
        <a:p>
          <a:r>
            <a:rPr lang="en-US" dirty="0"/>
            <a:t>CSS</a:t>
          </a:r>
        </a:p>
      </dgm:t>
    </dgm:pt>
    <dgm:pt modelId="{842EF70B-5C05-4837-BE57-1924464FFB39}" type="parTrans" cxnId="{313109C3-CC9E-4F8D-A06A-F151202F0FE2}">
      <dgm:prSet/>
      <dgm:spPr/>
      <dgm:t>
        <a:bodyPr/>
        <a:lstStyle/>
        <a:p>
          <a:endParaRPr lang="en-US"/>
        </a:p>
      </dgm:t>
    </dgm:pt>
    <dgm:pt modelId="{CE9CFAF9-BCD0-42F8-942A-9ADD68A1A68B}" type="sibTrans" cxnId="{313109C3-CC9E-4F8D-A06A-F151202F0FE2}">
      <dgm:prSet/>
      <dgm:spPr/>
      <dgm:t>
        <a:bodyPr/>
        <a:lstStyle/>
        <a:p>
          <a:endParaRPr lang="en-US"/>
        </a:p>
      </dgm:t>
    </dgm:pt>
    <dgm:pt modelId="{F88E7F6D-2727-4B4E-A6F1-9C75C65E7192}">
      <dgm:prSet/>
      <dgm:spPr/>
      <dgm:t>
        <a:bodyPr/>
        <a:lstStyle/>
        <a:p>
          <a:r>
            <a:rPr lang="en-US" dirty="0"/>
            <a:t>JS</a:t>
          </a:r>
        </a:p>
      </dgm:t>
    </dgm:pt>
    <dgm:pt modelId="{6457FB88-C1F3-485A-BA44-2620C6EA2E1E}" type="parTrans" cxnId="{DBAFB8D1-BD6E-4403-AAC3-C8E571B90D63}">
      <dgm:prSet/>
      <dgm:spPr/>
      <dgm:t>
        <a:bodyPr/>
        <a:lstStyle/>
        <a:p>
          <a:endParaRPr lang="en-US"/>
        </a:p>
      </dgm:t>
    </dgm:pt>
    <dgm:pt modelId="{7D58E90E-C500-48CE-8416-70B2916A3548}" type="sibTrans" cxnId="{DBAFB8D1-BD6E-4403-AAC3-C8E571B90D63}">
      <dgm:prSet/>
      <dgm:spPr/>
      <dgm:t>
        <a:bodyPr/>
        <a:lstStyle/>
        <a:p>
          <a:endParaRPr lang="en-US"/>
        </a:p>
      </dgm:t>
    </dgm:pt>
    <dgm:pt modelId="{DC51ECC6-61C1-4CA3-988F-30495329BC9C}" type="pres">
      <dgm:prSet presAssocID="{FC1FE890-82E4-4846-A87B-C1DCC5AA139B}" presName="linear" presStyleCnt="0">
        <dgm:presLayoutVars>
          <dgm:animLvl val="lvl"/>
          <dgm:resizeHandles val="exact"/>
        </dgm:presLayoutVars>
      </dgm:prSet>
      <dgm:spPr/>
    </dgm:pt>
    <dgm:pt modelId="{6C64B17B-C608-46A3-9D16-77874C224F40}" type="pres">
      <dgm:prSet presAssocID="{4EA36069-4484-41A6-A462-BFE19F957EB5}" presName="parentText" presStyleLbl="node1" presStyleIdx="0" presStyleCnt="4">
        <dgm:presLayoutVars>
          <dgm:chMax val="0"/>
          <dgm:bulletEnabled val="1"/>
        </dgm:presLayoutVars>
      </dgm:prSet>
      <dgm:spPr/>
    </dgm:pt>
    <dgm:pt modelId="{40C7EE8D-B65C-4727-9704-1DB013AD1473}" type="pres">
      <dgm:prSet presAssocID="{4EA36069-4484-41A6-A462-BFE19F957EB5}" presName="childText" presStyleLbl="revTx" presStyleIdx="0" presStyleCnt="1">
        <dgm:presLayoutVars>
          <dgm:bulletEnabled val="1"/>
        </dgm:presLayoutVars>
      </dgm:prSet>
      <dgm:spPr/>
    </dgm:pt>
    <dgm:pt modelId="{9A6D33DC-83D3-42F5-B2D3-DED55ADA3937}" type="pres">
      <dgm:prSet presAssocID="{EB2BBD16-658C-476B-A59C-C4E3CE63CBE3}" presName="parentText" presStyleLbl="node1" presStyleIdx="1" presStyleCnt="4">
        <dgm:presLayoutVars>
          <dgm:chMax val="0"/>
          <dgm:bulletEnabled val="1"/>
        </dgm:presLayoutVars>
      </dgm:prSet>
      <dgm:spPr/>
    </dgm:pt>
    <dgm:pt modelId="{9FC7C8DD-C6AE-4EDF-A3CA-F0E70E85DF46}" type="pres">
      <dgm:prSet presAssocID="{E5BD2503-6E12-424D-A24E-AA08FBC6D8DC}" presName="spacer" presStyleCnt="0"/>
      <dgm:spPr/>
    </dgm:pt>
    <dgm:pt modelId="{DCE2518E-F13B-4521-8DEC-C8EF6F87C925}" type="pres">
      <dgm:prSet presAssocID="{38F14A47-6D8A-4712-820F-A2B52C89D112}" presName="parentText" presStyleLbl="node1" presStyleIdx="2" presStyleCnt="4">
        <dgm:presLayoutVars>
          <dgm:chMax val="0"/>
          <dgm:bulletEnabled val="1"/>
        </dgm:presLayoutVars>
      </dgm:prSet>
      <dgm:spPr/>
    </dgm:pt>
    <dgm:pt modelId="{ABE8F480-54CC-4D2E-8DDC-93E0D5F9B86E}" type="pres">
      <dgm:prSet presAssocID="{CE9CFAF9-BCD0-42F8-942A-9ADD68A1A68B}" presName="spacer" presStyleCnt="0"/>
      <dgm:spPr/>
    </dgm:pt>
    <dgm:pt modelId="{764DE5CB-713C-43C7-B60B-D642AB4BD2B2}" type="pres">
      <dgm:prSet presAssocID="{F88E7F6D-2727-4B4E-A6F1-9C75C65E7192}" presName="parentText" presStyleLbl="node1" presStyleIdx="3" presStyleCnt="4">
        <dgm:presLayoutVars>
          <dgm:chMax val="0"/>
          <dgm:bulletEnabled val="1"/>
        </dgm:presLayoutVars>
      </dgm:prSet>
      <dgm:spPr/>
    </dgm:pt>
  </dgm:ptLst>
  <dgm:cxnLst>
    <dgm:cxn modelId="{14C0F001-367F-40E8-9002-3286AF213599}" srcId="{FC1FE890-82E4-4846-A87B-C1DCC5AA139B}" destId="{EB2BBD16-658C-476B-A59C-C4E3CE63CBE3}" srcOrd="1" destOrd="0" parTransId="{7C279015-C615-4430-AE0B-959C70BE5885}" sibTransId="{E5BD2503-6E12-424D-A24E-AA08FBC6D8DC}"/>
    <dgm:cxn modelId="{C92A190B-9F86-4C0D-AA54-BA7B1F62A3AF}" srcId="{4EA36069-4484-41A6-A462-BFE19F957EB5}" destId="{04413FC3-2A77-4C22-ABD0-9168CB70F8FF}" srcOrd="1" destOrd="0" parTransId="{C2B656E1-C559-4147-85E3-3F4C900FE9D3}" sibTransId="{7C255895-0B5E-40D8-8290-C821BC74DDD6}"/>
    <dgm:cxn modelId="{5DA57F43-D446-45F7-8235-F495106B67A2}" type="presOf" srcId="{38F14A47-6D8A-4712-820F-A2B52C89D112}" destId="{DCE2518E-F13B-4521-8DEC-C8EF6F87C925}" srcOrd="0" destOrd="0" presId="urn:microsoft.com/office/officeart/2005/8/layout/vList2"/>
    <dgm:cxn modelId="{B537725D-F505-49D9-BAFB-FCB53EDAD1DC}" type="presOf" srcId="{FC1FE890-82E4-4846-A87B-C1DCC5AA139B}" destId="{DC51ECC6-61C1-4CA3-988F-30495329BC9C}" srcOrd="0" destOrd="0" presId="urn:microsoft.com/office/officeart/2005/8/layout/vList2"/>
    <dgm:cxn modelId="{F22C8860-6507-46B7-A910-953D256E506B}" type="presOf" srcId="{04413FC3-2A77-4C22-ABD0-9168CB70F8FF}" destId="{40C7EE8D-B65C-4727-9704-1DB013AD1473}" srcOrd="0" destOrd="1" presId="urn:microsoft.com/office/officeart/2005/8/layout/vList2"/>
    <dgm:cxn modelId="{0D62C461-9707-46C8-95D8-5C273B7A62DA}" srcId="{4EA36069-4484-41A6-A462-BFE19F957EB5}" destId="{3075E1BE-FE76-4A6F-B9FF-88E56AEC572E}" srcOrd="0" destOrd="0" parTransId="{AA966C93-7616-49DE-ACA5-A5CFA4BCF01A}" sibTransId="{44A783CA-D5AE-4979-A401-816E9D417A95}"/>
    <dgm:cxn modelId="{A3D55E9C-4922-4882-AB31-BEE02544F11B}" type="presOf" srcId="{3075E1BE-FE76-4A6F-B9FF-88E56AEC572E}" destId="{40C7EE8D-B65C-4727-9704-1DB013AD1473}" srcOrd="0" destOrd="0" presId="urn:microsoft.com/office/officeart/2005/8/layout/vList2"/>
    <dgm:cxn modelId="{506A7E9F-9E66-4277-8D77-BCD3F70F8351}" srcId="{4EA36069-4484-41A6-A462-BFE19F957EB5}" destId="{93E8DBAD-3703-4636-AA08-244C551F4C3F}" srcOrd="2" destOrd="0" parTransId="{81642CF2-A7E4-4A77-8AEC-2773C0E91CD4}" sibTransId="{ADC2BCEE-FB3E-4EBC-83BE-8779BD837F17}"/>
    <dgm:cxn modelId="{F97197AE-E40F-482B-9BD2-C286015F08DF}" type="presOf" srcId="{93E8DBAD-3703-4636-AA08-244C551F4C3F}" destId="{40C7EE8D-B65C-4727-9704-1DB013AD1473}" srcOrd="0" destOrd="2" presId="urn:microsoft.com/office/officeart/2005/8/layout/vList2"/>
    <dgm:cxn modelId="{A3BBFCAE-733E-4E71-AA75-5B024BFC4F7B}" type="presOf" srcId="{F88E7F6D-2727-4B4E-A6F1-9C75C65E7192}" destId="{764DE5CB-713C-43C7-B60B-D642AB4BD2B2}" srcOrd="0" destOrd="0" presId="urn:microsoft.com/office/officeart/2005/8/layout/vList2"/>
    <dgm:cxn modelId="{6EF5C5BA-95C4-44EF-AC59-C5755077EA41}" type="presOf" srcId="{EB2BBD16-658C-476B-A59C-C4E3CE63CBE3}" destId="{9A6D33DC-83D3-42F5-B2D3-DED55ADA3937}" srcOrd="0" destOrd="0" presId="urn:microsoft.com/office/officeart/2005/8/layout/vList2"/>
    <dgm:cxn modelId="{313109C3-CC9E-4F8D-A06A-F151202F0FE2}" srcId="{FC1FE890-82E4-4846-A87B-C1DCC5AA139B}" destId="{38F14A47-6D8A-4712-820F-A2B52C89D112}" srcOrd="2" destOrd="0" parTransId="{842EF70B-5C05-4837-BE57-1924464FFB39}" sibTransId="{CE9CFAF9-BCD0-42F8-942A-9ADD68A1A68B}"/>
    <dgm:cxn modelId="{B71E1FC3-DB4E-4708-9184-EABD1B93AC51}" type="presOf" srcId="{4EA36069-4484-41A6-A462-BFE19F957EB5}" destId="{6C64B17B-C608-46A3-9D16-77874C224F40}" srcOrd="0" destOrd="0" presId="urn:microsoft.com/office/officeart/2005/8/layout/vList2"/>
    <dgm:cxn modelId="{DBAFB8D1-BD6E-4403-AAC3-C8E571B90D63}" srcId="{FC1FE890-82E4-4846-A87B-C1DCC5AA139B}" destId="{F88E7F6D-2727-4B4E-A6F1-9C75C65E7192}" srcOrd="3" destOrd="0" parTransId="{6457FB88-C1F3-485A-BA44-2620C6EA2E1E}" sibTransId="{7D58E90E-C500-48CE-8416-70B2916A3548}"/>
    <dgm:cxn modelId="{851C8FF9-B0E1-49DF-852B-56BA67C4C9C7}" srcId="{FC1FE890-82E4-4846-A87B-C1DCC5AA139B}" destId="{4EA36069-4484-41A6-A462-BFE19F957EB5}" srcOrd="0" destOrd="0" parTransId="{5E694555-490B-4640-843C-FCA97130DDE5}" sibTransId="{A3D8B56D-D8AF-4B53-845F-E06F00F5FD0B}"/>
    <dgm:cxn modelId="{26800803-370C-4B35-947A-F2467AC42A50}" type="presParOf" srcId="{DC51ECC6-61C1-4CA3-988F-30495329BC9C}" destId="{6C64B17B-C608-46A3-9D16-77874C224F40}" srcOrd="0" destOrd="0" presId="urn:microsoft.com/office/officeart/2005/8/layout/vList2"/>
    <dgm:cxn modelId="{B02F7164-8210-4A06-870C-E9C12A01D4C2}" type="presParOf" srcId="{DC51ECC6-61C1-4CA3-988F-30495329BC9C}" destId="{40C7EE8D-B65C-4727-9704-1DB013AD1473}" srcOrd="1" destOrd="0" presId="urn:microsoft.com/office/officeart/2005/8/layout/vList2"/>
    <dgm:cxn modelId="{B5B5A3EE-DB7F-40B3-A4EC-A424D6D4C918}" type="presParOf" srcId="{DC51ECC6-61C1-4CA3-988F-30495329BC9C}" destId="{9A6D33DC-83D3-42F5-B2D3-DED55ADA3937}" srcOrd="2" destOrd="0" presId="urn:microsoft.com/office/officeart/2005/8/layout/vList2"/>
    <dgm:cxn modelId="{5F8F213E-9AB8-4554-B289-5D3C7E465A8E}" type="presParOf" srcId="{DC51ECC6-61C1-4CA3-988F-30495329BC9C}" destId="{9FC7C8DD-C6AE-4EDF-A3CA-F0E70E85DF46}" srcOrd="3" destOrd="0" presId="urn:microsoft.com/office/officeart/2005/8/layout/vList2"/>
    <dgm:cxn modelId="{27E2D9EC-8F91-4647-8E7C-B2A81E9C367E}" type="presParOf" srcId="{DC51ECC6-61C1-4CA3-988F-30495329BC9C}" destId="{DCE2518E-F13B-4521-8DEC-C8EF6F87C925}" srcOrd="4" destOrd="0" presId="urn:microsoft.com/office/officeart/2005/8/layout/vList2"/>
    <dgm:cxn modelId="{7CFDB68E-0171-4F8F-B9E5-FB1598B98EAE}" type="presParOf" srcId="{DC51ECC6-61C1-4CA3-988F-30495329BC9C}" destId="{ABE8F480-54CC-4D2E-8DDC-93E0D5F9B86E}" srcOrd="5" destOrd="0" presId="urn:microsoft.com/office/officeart/2005/8/layout/vList2"/>
    <dgm:cxn modelId="{830AF725-31E7-48E1-80C9-A0E646179239}" type="presParOf" srcId="{DC51ECC6-61C1-4CA3-988F-30495329BC9C}" destId="{764DE5CB-713C-43C7-B60B-D642AB4BD2B2}" srcOrd="6"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DF4EA29-4179-4B7A-8B51-EB0899FB251E}" type="doc">
      <dgm:prSet loTypeId="urn:microsoft.com/office/officeart/2005/8/layout/vList5" loCatId="list" qsTypeId="urn:microsoft.com/office/officeart/2005/8/quickstyle/3d4" qsCatId="3D" csTypeId="urn:microsoft.com/office/officeart/2005/8/colors/colorful2" csCatId="colorful"/>
      <dgm:spPr/>
      <dgm:t>
        <a:bodyPr/>
        <a:lstStyle/>
        <a:p>
          <a:endParaRPr lang="en-US"/>
        </a:p>
      </dgm:t>
    </dgm:pt>
    <dgm:pt modelId="{67409FA2-182A-4974-93A0-69DE3DBE3F7F}">
      <dgm:prSet/>
      <dgm:spPr/>
      <dgm:t>
        <a:bodyPr/>
        <a:lstStyle/>
        <a:p>
          <a:r>
            <a:rPr lang="en-US" dirty="0"/>
            <a:t>What went well</a:t>
          </a:r>
        </a:p>
      </dgm:t>
    </dgm:pt>
    <dgm:pt modelId="{3580D427-751A-442F-92D4-BE4EDB47C59F}" type="parTrans" cxnId="{DEAA5E42-CE4F-4CEF-9239-99A93A260CBA}">
      <dgm:prSet/>
      <dgm:spPr/>
      <dgm:t>
        <a:bodyPr/>
        <a:lstStyle/>
        <a:p>
          <a:endParaRPr lang="en-US"/>
        </a:p>
      </dgm:t>
    </dgm:pt>
    <dgm:pt modelId="{21C804E0-6683-478F-BEF3-A4AD8A295AE6}" type="sibTrans" cxnId="{DEAA5E42-CE4F-4CEF-9239-99A93A260CBA}">
      <dgm:prSet/>
      <dgm:spPr/>
      <dgm:t>
        <a:bodyPr/>
        <a:lstStyle/>
        <a:p>
          <a:endParaRPr lang="en-US"/>
        </a:p>
      </dgm:t>
    </dgm:pt>
    <dgm:pt modelId="{38D00B1E-1344-4070-921F-F04D8B4EDFD4}">
      <dgm:prSet/>
      <dgm:spPr/>
      <dgm:t>
        <a:bodyPr/>
        <a:lstStyle/>
        <a:p>
          <a:r>
            <a:rPr lang="en-US"/>
            <a:t>Tracking all progress on Jira/Confluence and looking over each other’s work.</a:t>
          </a:r>
        </a:p>
      </dgm:t>
    </dgm:pt>
    <dgm:pt modelId="{0888F026-DEFD-40FF-8DB6-C89D64E7411F}" type="parTrans" cxnId="{CF897721-05DF-4537-953B-16BDD7718F71}">
      <dgm:prSet/>
      <dgm:spPr/>
      <dgm:t>
        <a:bodyPr/>
        <a:lstStyle/>
        <a:p>
          <a:endParaRPr lang="en-US"/>
        </a:p>
      </dgm:t>
    </dgm:pt>
    <dgm:pt modelId="{0EDD3242-B835-4A09-B7C8-6A6CBB3C476F}" type="sibTrans" cxnId="{CF897721-05DF-4537-953B-16BDD7718F71}">
      <dgm:prSet/>
      <dgm:spPr/>
      <dgm:t>
        <a:bodyPr/>
        <a:lstStyle/>
        <a:p>
          <a:endParaRPr lang="en-US"/>
        </a:p>
      </dgm:t>
    </dgm:pt>
    <dgm:pt modelId="{222B2625-38C4-4BB9-AC31-6E1CCF90EE6F}">
      <dgm:prSet/>
      <dgm:spPr/>
      <dgm:t>
        <a:bodyPr/>
        <a:lstStyle/>
        <a:p>
          <a:r>
            <a:rPr lang="en-US"/>
            <a:t>What needs improvement</a:t>
          </a:r>
        </a:p>
      </dgm:t>
    </dgm:pt>
    <dgm:pt modelId="{2FBFECE6-36F8-451B-B289-B47CD5320F3F}" type="parTrans" cxnId="{A32D49A9-7C87-467C-9415-D0407E375780}">
      <dgm:prSet/>
      <dgm:spPr/>
      <dgm:t>
        <a:bodyPr/>
        <a:lstStyle/>
        <a:p>
          <a:endParaRPr lang="en-US"/>
        </a:p>
      </dgm:t>
    </dgm:pt>
    <dgm:pt modelId="{C105906C-57C6-46D4-95F1-9527EA3419DB}" type="sibTrans" cxnId="{A32D49A9-7C87-467C-9415-D0407E375780}">
      <dgm:prSet/>
      <dgm:spPr/>
      <dgm:t>
        <a:bodyPr/>
        <a:lstStyle/>
        <a:p>
          <a:endParaRPr lang="en-US"/>
        </a:p>
      </dgm:t>
    </dgm:pt>
    <dgm:pt modelId="{E066896D-3691-4889-9AFE-5F331422B85F}">
      <dgm:prSet/>
      <dgm:spPr/>
      <dgm:t>
        <a:bodyPr/>
        <a:lstStyle/>
        <a:p>
          <a:r>
            <a:rPr lang="en-US"/>
            <a:t>Follow through on final decisions made about features to the application. </a:t>
          </a:r>
        </a:p>
      </dgm:t>
    </dgm:pt>
    <dgm:pt modelId="{CA0BFC04-4DDB-4FFF-AD4B-289172D0A8D5}" type="parTrans" cxnId="{6DA0486A-DC8B-4E24-9502-9157E4C93074}">
      <dgm:prSet/>
      <dgm:spPr/>
      <dgm:t>
        <a:bodyPr/>
        <a:lstStyle/>
        <a:p>
          <a:endParaRPr lang="en-US"/>
        </a:p>
      </dgm:t>
    </dgm:pt>
    <dgm:pt modelId="{C290B558-7C43-4E38-B549-111EA3613666}" type="sibTrans" cxnId="{6DA0486A-DC8B-4E24-9502-9157E4C93074}">
      <dgm:prSet/>
      <dgm:spPr/>
      <dgm:t>
        <a:bodyPr/>
        <a:lstStyle/>
        <a:p>
          <a:endParaRPr lang="en-US"/>
        </a:p>
      </dgm:t>
    </dgm:pt>
    <dgm:pt modelId="{08AAD9B1-9E92-49D9-92B6-1B929D82AEF1}">
      <dgm:prSet/>
      <dgm:spPr/>
      <dgm:t>
        <a:bodyPr/>
        <a:lstStyle/>
        <a:p>
          <a:r>
            <a:rPr lang="en-US"/>
            <a:t>Next Steps</a:t>
          </a:r>
        </a:p>
      </dgm:t>
    </dgm:pt>
    <dgm:pt modelId="{E7C846BB-9D0F-4638-8715-B4DF0A735732}" type="parTrans" cxnId="{76039498-E115-4C21-B2F0-F8DA81AE8703}">
      <dgm:prSet/>
      <dgm:spPr/>
      <dgm:t>
        <a:bodyPr/>
        <a:lstStyle/>
        <a:p>
          <a:endParaRPr lang="en-US"/>
        </a:p>
      </dgm:t>
    </dgm:pt>
    <dgm:pt modelId="{1F672B7C-A192-420B-93E8-9834D0BAB84F}" type="sibTrans" cxnId="{76039498-E115-4C21-B2F0-F8DA81AE8703}">
      <dgm:prSet/>
      <dgm:spPr/>
      <dgm:t>
        <a:bodyPr/>
        <a:lstStyle/>
        <a:p>
          <a:endParaRPr lang="en-US"/>
        </a:p>
      </dgm:t>
    </dgm:pt>
    <dgm:pt modelId="{61C2A2AB-5993-4579-8301-24678FA23376}">
      <dgm:prSet/>
      <dgm:spPr/>
      <dgm:t>
        <a:bodyPr/>
        <a:lstStyle/>
        <a:p>
          <a:r>
            <a:rPr lang="en-US"/>
            <a:t>During our weekly meetings, we go around and have each member of the team give a quick summary of what they’ve been working on/what they expect to be working on.</a:t>
          </a:r>
        </a:p>
      </dgm:t>
    </dgm:pt>
    <dgm:pt modelId="{B8A0C348-9B64-41BF-932B-07E0075A8027}" type="parTrans" cxnId="{FAFBD331-6ADC-4BF8-B08B-C0A7F9F0A8C2}">
      <dgm:prSet/>
      <dgm:spPr/>
      <dgm:t>
        <a:bodyPr/>
        <a:lstStyle/>
        <a:p>
          <a:endParaRPr lang="en-US"/>
        </a:p>
      </dgm:t>
    </dgm:pt>
    <dgm:pt modelId="{630F7DD5-0C4A-4C7F-AF17-04586D0059AA}" type="sibTrans" cxnId="{FAFBD331-6ADC-4BF8-B08B-C0A7F9F0A8C2}">
      <dgm:prSet/>
      <dgm:spPr/>
      <dgm:t>
        <a:bodyPr/>
        <a:lstStyle/>
        <a:p>
          <a:endParaRPr lang="en-US"/>
        </a:p>
      </dgm:t>
    </dgm:pt>
    <dgm:pt modelId="{C54F9736-50CB-47B4-86F1-A3C79790DB7E}" type="pres">
      <dgm:prSet presAssocID="{2DF4EA29-4179-4B7A-8B51-EB0899FB251E}" presName="Name0" presStyleCnt="0">
        <dgm:presLayoutVars>
          <dgm:dir/>
          <dgm:animLvl val="lvl"/>
          <dgm:resizeHandles val="exact"/>
        </dgm:presLayoutVars>
      </dgm:prSet>
      <dgm:spPr/>
    </dgm:pt>
    <dgm:pt modelId="{13D5E8FA-0C2A-4CA5-8A3D-84B2F27A0FCA}" type="pres">
      <dgm:prSet presAssocID="{67409FA2-182A-4974-93A0-69DE3DBE3F7F}" presName="linNode" presStyleCnt="0"/>
      <dgm:spPr/>
    </dgm:pt>
    <dgm:pt modelId="{C828445D-F578-44D6-B9C6-B3D17589D444}" type="pres">
      <dgm:prSet presAssocID="{67409FA2-182A-4974-93A0-69DE3DBE3F7F}" presName="parentText" presStyleLbl="node1" presStyleIdx="0" presStyleCnt="3">
        <dgm:presLayoutVars>
          <dgm:chMax val="1"/>
          <dgm:bulletEnabled val="1"/>
        </dgm:presLayoutVars>
      </dgm:prSet>
      <dgm:spPr/>
    </dgm:pt>
    <dgm:pt modelId="{CDF9D68B-C6FF-486F-B394-418F7CF7B49B}" type="pres">
      <dgm:prSet presAssocID="{67409FA2-182A-4974-93A0-69DE3DBE3F7F}" presName="descendantText" presStyleLbl="alignAccFollowNode1" presStyleIdx="0" presStyleCnt="3">
        <dgm:presLayoutVars>
          <dgm:bulletEnabled val="1"/>
        </dgm:presLayoutVars>
      </dgm:prSet>
      <dgm:spPr/>
    </dgm:pt>
    <dgm:pt modelId="{A7162990-E197-490D-8447-E73332E6B418}" type="pres">
      <dgm:prSet presAssocID="{21C804E0-6683-478F-BEF3-A4AD8A295AE6}" presName="sp" presStyleCnt="0"/>
      <dgm:spPr/>
    </dgm:pt>
    <dgm:pt modelId="{BA3A0C1C-A7F5-42BF-9D91-E80B780D692B}" type="pres">
      <dgm:prSet presAssocID="{222B2625-38C4-4BB9-AC31-6E1CCF90EE6F}" presName="linNode" presStyleCnt="0"/>
      <dgm:spPr/>
    </dgm:pt>
    <dgm:pt modelId="{DD218779-8F33-46BE-8598-870D78420368}" type="pres">
      <dgm:prSet presAssocID="{222B2625-38C4-4BB9-AC31-6E1CCF90EE6F}" presName="parentText" presStyleLbl="node1" presStyleIdx="1" presStyleCnt="3">
        <dgm:presLayoutVars>
          <dgm:chMax val="1"/>
          <dgm:bulletEnabled val="1"/>
        </dgm:presLayoutVars>
      </dgm:prSet>
      <dgm:spPr/>
    </dgm:pt>
    <dgm:pt modelId="{5E5247EB-F93B-442E-B6B7-2EB06F162F18}" type="pres">
      <dgm:prSet presAssocID="{222B2625-38C4-4BB9-AC31-6E1CCF90EE6F}" presName="descendantText" presStyleLbl="alignAccFollowNode1" presStyleIdx="1" presStyleCnt="3">
        <dgm:presLayoutVars>
          <dgm:bulletEnabled val="1"/>
        </dgm:presLayoutVars>
      </dgm:prSet>
      <dgm:spPr/>
    </dgm:pt>
    <dgm:pt modelId="{0791A69A-5FE8-48E3-A6EC-6DA026E0F5FC}" type="pres">
      <dgm:prSet presAssocID="{C105906C-57C6-46D4-95F1-9527EA3419DB}" presName="sp" presStyleCnt="0"/>
      <dgm:spPr/>
    </dgm:pt>
    <dgm:pt modelId="{4A111DA3-B550-4010-8BC2-8998D30AA371}" type="pres">
      <dgm:prSet presAssocID="{08AAD9B1-9E92-49D9-92B6-1B929D82AEF1}" presName="linNode" presStyleCnt="0"/>
      <dgm:spPr/>
    </dgm:pt>
    <dgm:pt modelId="{F34ED217-EB13-41DC-9DD0-64BE845D01CB}" type="pres">
      <dgm:prSet presAssocID="{08AAD9B1-9E92-49D9-92B6-1B929D82AEF1}" presName="parentText" presStyleLbl="node1" presStyleIdx="2" presStyleCnt="3">
        <dgm:presLayoutVars>
          <dgm:chMax val="1"/>
          <dgm:bulletEnabled val="1"/>
        </dgm:presLayoutVars>
      </dgm:prSet>
      <dgm:spPr/>
    </dgm:pt>
    <dgm:pt modelId="{9E6FA35F-AD5A-4DD6-912A-644166327D23}" type="pres">
      <dgm:prSet presAssocID="{08AAD9B1-9E92-49D9-92B6-1B929D82AEF1}" presName="descendantText" presStyleLbl="alignAccFollowNode1" presStyleIdx="2" presStyleCnt="3">
        <dgm:presLayoutVars>
          <dgm:bulletEnabled val="1"/>
        </dgm:presLayoutVars>
      </dgm:prSet>
      <dgm:spPr/>
    </dgm:pt>
  </dgm:ptLst>
  <dgm:cxnLst>
    <dgm:cxn modelId="{CF897721-05DF-4537-953B-16BDD7718F71}" srcId="{67409FA2-182A-4974-93A0-69DE3DBE3F7F}" destId="{38D00B1E-1344-4070-921F-F04D8B4EDFD4}" srcOrd="0" destOrd="0" parTransId="{0888F026-DEFD-40FF-8DB6-C89D64E7411F}" sibTransId="{0EDD3242-B835-4A09-B7C8-6A6CBB3C476F}"/>
    <dgm:cxn modelId="{54A6FB28-B365-4ECD-A84F-937629C5F744}" type="presOf" srcId="{08AAD9B1-9E92-49D9-92B6-1B929D82AEF1}" destId="{F34ED217-EB13-41DC-9DD0-64BE845D01CB}" srcOrd="0" destOrd="0" presId="urn:microsoft.com/office/officeart/2005/8/layout/vList5"/>
    <dgm:cxn modelId="{FAFBD331-6ADC-4BF8-B08B-C0A7F9F0A8C2}" srcId="{08AAD9B1-9E92-49D9-92B6-1B929D82AEF1}" destId="{61C2A2AB-5993-4579-8301-24678FA23376}" srcOrd="0" destOrd="0" parTransId="{B8A0C348-9B64-41BF-932B-07E0075A8027}" sibTransId="{630F7DD5-0C4A-4C7F-AF17-04586D0059AA}"/>
    <dgm:cxn modelId="{DEAA5E42-CE4F-4CEF-9239-99A93A260CBA}" srcId="{2DF4EA29-4179-4B7A-8B51-EB0899FB251E}" destId="{67409FA2-182A-4974-93A0-69DE3DBE3F7F}" srcOrd="0" destOrd="0" parTransId="{3580D427-751A-442F-92D4-BE4EDB47C59F}" sibTransId="{21C804E0-6683-478F-BEF3-A4AD8A295AE6}"/>
    <dgm:cxn modelId="{E548C650-7D07-489F-8EF8-0B76064C3B35}" type="presOf" srcId="{2DF4EA29-4179-4B7A-8B51-EB0899FB251E}" destId="{C54F9736-50CB-47B4-86F1-A3C79790DB7E}" srcOrd="0" destOrd="0" presId="urn:microsoft.com/office/officeart/2005/8/layout/vList5"/>
    <dgm:cxn modelId="{5F464D60-0448-42F5-BB2A-07511E1321D2}" type="presOf" srcId="{38D00B1E-1344-4070-921F-F04D8B4EDFD4}" destId="{CDF9D68B-C6FF-486F-B394-418F7CF7B49B}" srcOrd="0" destOrd="0" presId="urn:microsoft.com/office/officeart/2005/8/layout/vList5"/>
    <dgm:cxn modelId="{6DA0486A-DC8B-4E24-9502-9157E4C93074}" srcId="{222B2625-38C4-4BB9-AC31-6E1CCF90EE6F}" destId="{E066896D-3691-4889-9AFE-5F331422B85F}" srcOrd="0" destOrd="0" parTransId="{CA0BFC04-4DDB-4FFF-AD4B-289172D0A8D5}" sibTransId="{C290B558-7C43-4E38-B549-111EA3613666}"/>
    <dgm:cxn modelId="{76039498-E115-4C21-B2F0-F8DA81AE8703}" srcId="{2DF4EA29-4179-4B7A-8B51-EB0899FB251E}" destId="{08AAD9B1-9E92-49D9-92B6-1B929D82AEF1}" srcOrd="2" destOrd="0" parTransId="{E7C846BB-9D0F-4638-8715-B4DF0A735732}" sibTransId="{1F672B7C-A192-420B-93E8-9834D0BAB84F}"/>
    <dgm:cxn modelId="{9A1EA1A3-48DB-471E-9ABF-88CBD51B9D29}" type="presOf" srcId="{222B2625-38C4-4BB9-AC31-6E1CCF90EE6F}" destId="{DD218779-8F33-46BE-8598-870D78420368}" srcOrd="0" destOrd="0" presId="urn:microsoft.com/office/officeart/2005/8/layout/vList5"/>
    <dgm:cxn modelId="{A32D49A9-7C87-467C-9415-D0407E375780}" srcId="{2DF4EA29-4179-4B7A-8B51-EB0899FB251E}" destId="{222B2625-38C4-4BB9-AC31-6E1CCF90EE6F}" srcOrd="1" destOrd="0" parTransId="{2FBFECE6-36F8-451B-B289-B47CD5320F3F}" sibTransId="{C105906C-57C6-46D4-95F1-9527EA3419DB}"/>
    <dgm:cxn modelId="{58108AAF-3B43-4710-B9B7-22B211C59F0D}" type="presOf" srcId="{67409FA2-182A-4974-93A0-69DE3DBE3F7F}" destId="{C828445D-F578-44D6-B9C6-B3D17589D444}" srcOrd="0" destOrd="0" presId="urn:microsoft.com/office/officeart/2005/8/layout/vList5"/>
    <dgm:cxn modelId="{EB4708C2-1BAD-4807-918B-9A877CEDBA30}" type="presOf" srcId="{61C2A2AB-5993-4579-8301-24678FA23376}" destId="{9E6FA35F-AD5A-4DD6-912A-644166327D23}" srcOrd="0" destOrd="0" presId="urn:microsoft.com/office/officeart/2005/8/layout/vList5"/>
    <dgm:cxn modelId="{8B6E2FEA-01B4-434E-B462-8EAB615CC9E3}" type="presOf" srcId="{E066896D-3691-4889-9AFE-5F331422B85F}" destId="{5E5247EB-F93B-442E-B6B7-2EB06F162F18}" srcOrd="0" destOrd="0" presId="urn:microsoft.com/office/officeart/2005/8/layout/vList5"/>
    <dgm:cxn modelId="{AFF8ABCB-A44B-4AB4-BE81-DC2156788450}" type="presParOf" srcId="{C54F9736-50CB-47B4-86F1-A3C79790DB7E}" destId="{13D5E8FA-0C2A-4CA5-8A3D-84B2F27A0FCA}" srcOrd="0" destOrd="0" presId="urn:microsoft.com/office/officeart/2005/8/layout/vList5"/>
    <dgm:cxn modelId="{05D779C6-5822-4BE8-84F4-5EBFC084B3D7}" type="presParOf" srcId="{13D5E8FA-0C2A-4CA5-8A3D-84B2F27A0FCA}" destId="{C828445D-F578-44D6-B9C6-B3D17589D444}" srcOrd="0" destOrd="0" presId="urn:microsoft.com/office/officeart/2005/8/layout/vList5"/>
    <dgm:cxn modelId="{4BE79D22-7982-43AE-A2FF-BA6CBEF8A52A}" type="presParOf" srcId="{13D5E8FA-0C2A-4CA5-8A3D-84B2F27A0FCA}" destId="{CDF9D68B-C6FF-486F-B394-418F7CF7B49B}" srcOrd="1" destOrd="0" presId="urn:microsoft.com/office/officeart/2005/8/layout/vList5"/>
    <dgm:cxn modelId="{A0CDB988-8093-4AE2-8C50-7E8589F64099}" type="presParOf" srcId="{C54F9736-50CB-47B4-86F1-A3C79790DB7E}" destId="{A7162990-E197-490D-8447-E73332E6B418}" srcOrd="1" destOrd="0" presId="urn:microsoft.com/office/officeart/2005/8/layout/vList5"/>
    <dgm:cxn modelId="{18C00203-1061-44DF-A94B-29C724176F31}" type="presParOf" srcId="{C54F9736-50CB-47B4-86F1-A3C79790DB7E}" destId="{BA3A0C1C-A7F5-42BF-9D91-E80B780D692B}" srcOrd="2" destOrd="0" presId="urn:microsoft.com/office/officeart/2005/8/layout/vList5"/>
    <dgm:cxn modelId="{9810C198-4860-485C-8C74-C2649C94F93A}" type="presParOf" srcId="{BA3A0C1C-A7F5-42BF-9D91-E80B780D692B}" destId="{DD218779-8F33-46BE-8598-870D78420368}" srcOrd="0" destOrd="0" presId="urn:microsoft.com/office/officeart/2005/8/layout/vList5"/>
    <dgm:cxn modelId="{53548CBA-4CEB-4E30-8218-B85B08374F22}" type="presParOf" srcId="{BA3A0C1C-A7F5-42BF-9D91-E80B780D692B}" destId="{5E5247EB-F93B-442E-B6B7-2EB06F162F18}" srcOrd="1" destOrd="0" presId="urn:microsoft.com/office/officeart/2005/8/layout/vList5"/>
    <dgm:cxn modelId="{3882C381-A6D9-4CF7-A347-3A84E19A8750}" type="presParOf" srcId="{C54F9736-50CB-47B4-86F1-A3C79790DB7E}" destId="{0791A69A-5FE8-48E3-A6EC-6DA026E0F5FC}" srcOrd="3" destOrd="0" presId="urn:microsoft.com/office/officeart/2005/8/layout/vList5"/>
    <dgm:cxn modelId="{AFAE5283-072F-49CF-802A-112BA061728A}" type="presParOf" srcId="{C54F9736-50CB-47B4-86F1-A3C79790DB7E}" destId="{4A111DA3-B550-4010-8BC2-8998D30AA371}" srcOrd="4" destOrd="0" presId="urn:microsoft.com/office/officeart/2005/8/layout/vList5"/>
    <dgm:cxn modelId="{4E53CC09-F490-480E-A625-5EFA006C08A8}" type="presParOf" srcId="{4A111DA3-B550-4010-8BC2-8998D30AA371}" destId="{F34ED217-EB13-41DC-9DD0-64BE845D01CB}" srcOrd="0" destOrd="0" presId="urn:microsoft.com/office/officeart/2005/8/layout/vList5"/>
    <dgm:cxn modelId="{BEF93192-FF38-4C52-B5E3-C6590DFD967D}" type="presParOf" srcId="{4A111DA3-B550-4010-8BC2-8998D30AA371}" destId="{9E6FA35F-AD5A-4DD6-912A-644166327D23}"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18D74F-2A0E-4DCE-A27F-0F979127E904}">
      <dsp:nvSpPr>
        <dsp:cNvPr id="0" name=""/>
        <dsp:cNvSpPr/>
      </dsp:nvSpPr>
      <dsp:spPr>
        <a:xfrm>
          <a:off x="680754" y="2750"/>
          <a:ext cx="1464915" cy="878949"/>
        </a:xfrm>
        <a:prstGeom prst="roundRect">
          <a:avLst>
            <a:gd name="adj" fmla="val 10000"/>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Overview</a:t>
          </a:r>
        </a:p>
      </dsp:txBody>
      <dsp:txXfrm>
        <a:off x="706498" y="28494"/>
        <a:ext cx="1413427" cy="827461"/>
      </dsp:txXfrm>
    </dsp:sp>
    <dsp:sp modelId="{7CB13931-87A0-41D6-BACE-F857740D8C0D}">
      <dsp:nvSpPr>
        <dsp:cNvPr id="0" name=""/>
        <dsp:cNvSpPr/>
      </dsp:nvSpPr>
      <dsp:spPr>
        <a:xfrm>
          <a:off x="2274582" y="260575"/>
          <a:ext cx="310562" cy="36329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kern="1200"/>
            <a:t>01</a:t>
          </a:r>
        </a:p>
      </dsp:txBody>
      <dsp:txXfrm>
        <a:off x="2274582" y="333235"/>
        <a:ext cx="217393" cy="217978"/>
      </dsp:txXfrm>
    </dsp:sp>
    <dsp:sp modelId="{8F635E10-4D3D-495E-8FCF-1E8A4DEB8FB4}">
      <dsp:nvSpPr>
        <dsp:cNvPr id="0" name=""/>
        <dsp:cNvSpPr/>
      </dsp:nvSpPr>
      <dsp:spPr>
        <a:xfrm>
          <a:off x="2731636" y="2750"/>
          <a:ext cx="1464915" cy="878949"/>
        </a:xfrm>
        <a:prstGeom prst="roundRect">
          <a:avLst>
            <a:gd name="adj" fmla="val 10000"/>
          </a:avLst>
        </a:prstGeom>
        <a:solidFill>
          <a:schemeClr val="accent2">
            <a:hueOff val="-132337"/>
            <a:satOff val="149"/>
            <a:lumOff val="353"/>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Minimal Viable Product</a:t>
          </a:r>
        </a:p>
      </dsp:txBody>
      <dsp:txXfrm>
        <a:off x="2757380" y="28494"/>
        <a:ext cx="1413427" cy="827461"/>
      </dsp:txXfrm>
    </dsp:sp>
    <dsp:sp modelId="{51CDF568-0909-4586-929D-B30E8C3EAC0B}">
      <dsp:nvSpPr>
        <dsp:cNvPr id="0" name=""/>
        <dsp:cNvSpPr/>
      </dsp:nvSpPr>
      <dsp:spPr>
        <a:xfrm>
          <a:off x="4325463" y="260575"/>
          <a:ext cx="310562" cy="363298"/>
        </a:xfrm>
        <a:prstGeom prst="rightArrow">
          <a:avLst>
            <a:gd name="adj1" fmla="val 60000"/>
            <a:gd name="adj2" fmla="val 50000"/>
          </a:avLst>
        </a:prstGeom>
        <a:solidFill>
          <a:schemeClr val="accent2">
            <a:hueOff val="-147041"/>
            <a:satOff val="166"/>
            <a:lumOff val="39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kern="1200"/>
            <a:t>02</a:t>
          </a:r>
        </a:p>
      </dsp:txBody>
      <dsp:txXfrm>
        <a:off x="4325463" y="333235"/>
        <a:ext cx="217393" cy="217978"/>
      </dsp:txXfrm>
    </dsp:sp>
    <dsp:sp modelId="{9AA14B22-78BC-4E70-965C-80BA10654700}">
      <dsp:nvSpPr>
        <dsp:cNvPr id="0" name=""/>
        <dsp:cNvSpPr/>
      </dsp:nvSpPr>
      <dsp:spPr>
        <a:xfrm>
          <a:off x="4782517" y="2750"/>
          <a:ext cx="1464915" cy="878949"/>
        </a:xfrm>
        <a:prstGeom prst="roundRect">
          <a:avLst>
            <a:gd name="adj" fmla="val 10000"/>
          </a:avLst>
        </a:prstGeom>
        <a:solidFill>
          <a:schemeClr val="accent2">
            <a:hueOff val="-264675"/>
            <a:satOff val="298"/>
            <a:lumOff val="706"/>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spc="0" dirty="0"/>
            <a:t>Technologies</a:t>
          </a:r>
          <a:r>
            <a:rPr lang="en-US" sz="1600" kern="1200" dirty="0"/>
            <a:t> Used</a:t>
          </a:r>
        </a:p>
      </dsp:txBody>
      <dsp:txXfrm>
        <a:off x="4808261" y="28494"/>
        <a:ext cx="1413427" cy="827461"/>
      </dsp:txXfrm>
    </dsp:sp>
    <dsp:sp modelId="{4FFDAE22-6534-433D-B733-5548D2B2C0B8}">
      <dsp:nvSpPr>
        <dsp:cNvPr id="0" name=""/>
        <dsp:cNvSpPr/>
      </dsp:nvSpPr>
      <dsp:spPr>
        <a:xfrm>
          <a:off x="6376345" y="260575"/>
          <a:ext cx="310562" cy="363298"/>
        </a:xfrm>
        <a:prstGeom prst="rightArrow">
          <a:avLst>
            <a:gd name="adj1" fmla="val 60000"/>
            <a:gd name="adj2" fmla="val 50000"/>
          </a:avLst>
        </a:prstGeom>
        <a:solidFill>
          <a:schemeClr val="accent2">
            <a:hueOff val="-294083"/>
            <a:satOff val="332"/>
            <a:lumOff val="78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kern="1200"/>
            <a:t>03</a:t>
          </a:r>
        </a:p>
      </dsp:txBody>
      <dsp:txXfrm>
        <a:off x="6376345" y="333235"/>
        <a:ext cx="217393" cy="217978"/>
      </dsp:txXfrm>
    </dsp:sp>
    <dsp:sp modelId="{C9F9A753-FF48-4A5D-A0FE-F0CA59D33056}">
      <dsp:nvSpPr>
        <dsp:cNvPr id="0" name=""/>
        <dsp:cNvSpPr/>
      </dsp:nvSpPr>
      <dsp:spPr>
        <a:xfrm>
          <a:off x="6833398" y="2750"/>
          <a:ext cx="1464915" cy="878949"/>
        </a:xfrm>
        <a:prstGeom prst="roundRect">
          <a:avLst>
            <a:gd name="adj" fmla="val 10000"/>
          </a:avLst>
        </a:prstGeom>
        <a:solidFill>
          <a:schemeClr val="accent2">
            <a:hueOff val="-397012"/>
            <a:satOff val="448"/>
            <a:lumOff val="1059"/>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User Stories</a:t>
          </a:r>
        </a:p>
      </dsp:txBody>
      <dsp:txXfrm>
        <a:off x="6859142" y="28494"/>
        <a:ext cx="1413427" cy="827461"/>
      </dsp:txXfrm>
    </dsp:sp>
    <dsp:sp modelId="{352142BA-86B6-4D3F-BFA8-8A85AD7F9465}">
      <dsp:nvSpPr>
        <dsp:cNvPr id="0" name=""/>
        <dsp:cNvSpPr/>
      </dsp:nvSpPr>
      <dsp:spPr>
        <a:xfrm>
          <a:off x="8427226" y="260575"/>
          <a:ext cx="310562" cy="363298"/>
        </a:xfrm>
        <a:prstGeom prst="rightArrow">
          <a:avLst>
            <a:gd name="adj1" fmla="val 60000"/>
            <a:gd name="adj2" fmla="val 50000"/>
          </a:avLst>
        </a:prstGeom>
        <a:solidFill>
          <a:schemeClr val="accent2">
            <a:hueOff val="-441124"/>
            <a:satOff val="497"/>
            <a:lumOff val="117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kern="1200"/>
            <a:t>04</a:t>
          </a:r>
        </a:p>
      </dsp:txBody>
      <dsp:txXfrm>
        <a:off x="8427226" y="333235"/>
        <a:ext cx="217393" cy="217978"/>
      </dsp:txXfrm>
    </dsp:sp>
    <dsp:sp modelId="{DF40BB73-0336-42C4-9210-FC6E3D93925C}">
      <dsp:nvSpPr>
        <dsp:cNvPr id="0" name=""/>
        <dsp:cNvSpPr/>
      </dsp:nvSpPr>
      <dsp:spPr>
        <a:xfrm>
          <a:off x="8884280" y="2750"/>
          <a:ext cx="1464915" cy="878949"/>
        </a:xfrm>
        <a:prstGeom prst="roundRect">
          <a:avLst>
            <a:gd name="adj" fmla="val 10000"/>
          </a:avLst>
        </a:prstGeom>
        <a:solidFill>
          <a:schemeClr val="accent2">
            <a:hueOff val="-529349"/>
            <a:satOff val="597"/>
            <a:lumOff val="1412"/>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Acceptance Criteria</a:t>
          </a:r>
        </a:p>
      </dsp:txBody>
      <dsp:txXfrm>
        <a:off x="8910024" y="28494"/>
        <a:ext cx="1413427" cy="827461"/>
      </dsp:txXfrm>
    </dsp:sp>
    <dsp:sp modelId="{F4A5E275-07D3-48D2-A862-1007B2D6FAF1}">
      <dsp:nvSpPr>
        <dsp:cNvPr id="0" name=""/>
        <dsp:cNvSpPr/>
      </dsp:nvSpPr>
      <dsp:spPr>
        <a:xfrm rot="5400000">
          <a:off x="9461456" y="984243"/>
          <a:ext cx="310562" cy="363298"/>
        </a:xfrm>
        <a:prstGeom prst="rightArrow">
          <a:avLst>
            <a:gd name="adj1" fmla="val 60000"/>
            <a:gd name="adj2" fmla="val 50000"/>
          </a:avLst>
        </a:prstGeom>
        <a:solidFill>
          <a:schemeClr val="accent2">
            <a:hueOff val="-588166"/>
            <a:satOff val="663"/>
            <a:lumOff val="156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kern="1200"/>
            <a:t>05</a:t>
          </a:r>
        </a:p>
      </dsp:txBody>
      <dsp:txXfrm rot="-5400000">
        <a:off x="9507749" y="1010611"/>
        <a:ext cx="217978" cy="217393"/>
      </dsp:txXfrm>
    </dsp:sp>
    <dsp:sp modelId="{44D16B2D-0F30-442E-AEE4-2EEA83491D42}">
      <dsp:nvSpPr>
        <dsp:cNvPr id="0" name=""/>
        <dsp:cNvSpPr/>
      </dsp:nvSpPr>
      <dsp:spPr>
        <a:xfrm>
          <a:off x="8884280" y="1467665"/>
          <a:ext cx="1464915" cy="878949"/>
        </a:xfrm>
        <a:prstGeom prst="roundRect">
          <a:avLst>
            <a:gd name="adj" fmla="val 10000"/>
          </a:avLst>
        </a:prstGeom>
        <a:solidFill>
          <a:schemeClr val="accent2">
            <a:hueOff val="-661686"/>
            <a:satOff val="746"/>
            <a:lumOff val="1765"/>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Mock-Up Designs</a:t>
          </a:r>
          <a:endParaRPr lang="en-US" sz="1600" kern="1200" dirty="0"/>
        </a:p>
      </dsp:txBody>
      <dsp:txXfrm>
        <a:off x="8910024" y="1493409"/>
        <a:ext cx="1413427" cy="827461"/>
      </dsp:txXfrm>
    </dsp:sp>
    <dsp:sp modelId="{3321E05B-8B3E-4412-A218-1DC12D2F9F7C}">
      <dsp:nvSpPr>
        <dsp:cNvPr id="0" name=""/>
        <dsp:cNvSpPr/>
      </dsp:nvSpPr>
      <dsp:spPr>
        <a:xfrm rot="10800000">
          <a:off x="8444805" y="1725491"/>
          <a:ext cx="310562" cy="363298"/>
        </a:xfrm>
        <a:prstGeom prst="rightArrow">
          <a:avLst>
            <a:gd name="adj1" fmla="val 60000"/>
            <a:gd name="adj2" fmla="val 50000"/>
          </a:avLst>
        </a:prstGeom>
        <a:solidFill>
          <a:schemeClr val="accent2">
            <a:hueOff val="-735207"/>
            <a:satOff val="829"/>
            <a:lumOff val="196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kern="1200"/>
            <a:t>06</a:t>
          </a:r>
        </a:p>
      </dsp:txBody>
      <dsp:txXfrm rot="10800000">
        <a:off x="8537974" y="1798151"/>
        <a:ext cx="217393" cy="217978"/>
      </dsp:txXfrm>
    </dsp:sp>
    <dsp:sp modelId="{E5B3646D-C1A9-4A16-AA8B-BECBD853CED4}">
      <dsp:nvSpPr>
        <dsp:cNvPr id="0" name=""/>
        <dsp:cNvSpPr/>
      </dsp:nvSpPr>
      <dsp:spPr>
        <a:xfrm>
          <a:off x="6833398" y="1467665"/>
          <a:ext cx="1464915" cy="878949"/>
        </a:xfrm>
        <a:prstGeom prst="roundRect">
          <a:avLst>
            <a:gd name="adj" fmla="val 10000"/>
          </a:avLst>
        </a:prstGeom>
        <a:solidFill>
          <a:schemeClr val="accent2">
            <a:hueOff val="-794024"/>
            <a:satOff val="895"/>
            <a:lumOff val="211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Test Cases</a:t>
          </a:r>
        </a:p>
      </dsp:txBody>
      <dsp:txXfrm>
        <a:off x="6859142" y="1493409"/>
        <a:ext cx="1413427" cy="827461"/>
      </dsp:txXfrm>
    </dsp:sp>
    <dsp:sp modelId="{AEB47C99-75E4-4997-9065-DE96160AC227}">
      <dsp:nvSpPr>
        <dsp:cNvPr id="0" name=""/>
        <dsp:cNvSpPr/>
      </dsp:nvSpPr>
      <dsp:spPr>
        <a:xfrm rot="10800000">
          <a:off x="6393924" y="1725491"/>
          <a:ext cx="310562" cy="363298"/>
        </a:xfrm>
        <a:prstGeom prst="rightArrow">
          <a:avLst>
            <a:gd name="adj1" fmla="val 60000"/>
            <a:gd name="adj2" fmla="val 50000"/>
          </a:avLst>
        </a:prstGeom>
        <a:solidFill>
          <a:schemeClr val="accent2">
            <a:hueOff val="-882249"/>
            <a:satOff val="995"/>
            <a:lumOff val="235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kern="1200"/>
            <a:t>07</a:t>
          </a:r>
        </a:p>
      </dsp:txBody>
      <dsp:txXfrm rot="10800000">
        <a:off x="6487093" y="1798151"/>
        <a:ext cx="217393" cy="217978"/>
      </dsp:txXfrm>
    </dsp:sp>
    <dsp:sp modelId="{CE4139FD-0DA6-45D4-A4D7-90C4E31145A4}">
      <dsp:nvSpPr>
        <dsp:cNvPr id="0" name=""/>
        <dsp:cNvSpPr/>
      </dsp:nvSpPr>
      <dsp:spPr>
        <a:xfrm>
          <a:off x="4782517" y="1467665"/>
          <a:ext cx="1464915" cy="878949"/>
        </a:xfrm>
        <a:prstGeom prst="roundRect">
          <a:avLst>
            <a:gd name="adj" fmla="val 10000"/>
          </a:avLst>
        </a:prstGeom>
        <a:solidFill>
          <a:schemeClr val="accent2">
            <a:hueOff val="-926361"/>
            <a:satOff val="1044"/>
            <a:lumOff val="247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Sprint Backlog</a:t>
          </a:r>
        </a:p>
      </dsp:txBody>
      <dsp:txXfrm>
        <a:off x="4808261" y="1493409"/>
        <a:ext cx="1413427" cy="827461"/>
      </dsp:txXfrm>
    </dsp:sp>
    <dsp:sp modelId="{655027C5-7E23-4EED-BD1A-AA7483B55D85}">
      <dsp:nvSpPr>
        <dsp:cNvPr id="0" name=""/>
        <dsp:cNvSpPr/>
      </dsp:nvSpPr>
      <dsp:spPr>
        <a:xfrm rot="10800000">
          <a:off x="4343042" y="1725491"/>
          <a:ext cx="310562" cy="363298"/>
        </a:xfrm>
        <a:prstGeom prst="rightArrow">
          <a:avLst>
            <a:gd name="adj1" fmla="val 60000"/>
            <a:gd name="adj2" fmla="val 50000"/>
          </a:avLst>
        </a:prstGeom>
        <a:solidFill>
          <a:schemeClr val="accent2">
            <a:hueOff val="-1029290"/>
            <a:satOff val="1160"/>
            <a:lumOff val="274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kern="1200"/>
            <a:t>08</a:t>
          </a:r>
        </a:p>
      </dsp:txBody>
      <dsp:txXfrm rot="10800000">
        <a:off x="4436211" y="1798151"/>
        <a:ext cx="217393" cy="217978"/>
      </dsp:txXfrm>
    </dsp:sp>
    <dsp:sp modelId="{DF374AB5-2F3D-4F9C-8BDA-51B4EE7A00E4}">
      <dsp:nvSpPr>
        <dsp:cNvPr id="0" name=""/>
        <dsp:cNvSpPr/>
      </dsp:nvSpPr>
      <dsp:spPr>
        <a:xfrm>
          <a:off x="2731636" y="1467665"/>
          <a:ext cx="1464915" cy="878949"/>
        </a:xfrm>
        <a:prstGeom prst="roundRect">
          <a:avLst>
            <a:gd name="adj" fmla="val 10000"/>
          </a:avLst>
        </a:prstGeom>
        <a:solidFill>
          <a:schemeClr val="accent2">
            <a:hueOff val="-1058698"/>
            <a:satOff val="1194"/>
            <a:lumOff val="2824"/>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Product Backlog</a:t>
          </a:r>
        </a:p>
      </dsp:txBody>
      <dsp:txXfrm>
        <a:off x="2757380" y="1493409"/>
        <a:ext cx="1413427" cy="827461"/>
      </dsp:txXfrm>
    </dsp:sp>
    <dsp:sp modelId="{4257E8C1-9B5E-432F-B85E-247AB2AA0C4C}">
      <dsp:nvSpPr>
        <dsp:cNvPr id="0" name=""/>
        <dsp:cNvSpPr/>
      </dsp:nvSpPr>
      <dsp:spPr>
        <a:xfrm rot="10800000">
          <a:off x="2292161" y="1725491"/>
          <a:ext cx="310562" cy="363298"/>
        </a:xfrm>
        <a:prstGeom prst="rightArrow">
          <a:avLst>
            <a:gd name="adj1" fmla="val 60000"/>
            <a:gd name="adj2" fmla="val 50000"/>
          </a:avLst>
        </a:prstGeom>
        <a:solidFill>
          <a:schemeClr val="accent2">
            <a:hueOff val="-1176331"/>
            <a:satOff val="1326"/>
            <a:lumOff val="313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kern="1200"/>
            <a:t>09</a:t>
          </a:r>
        </a:p>
      </dsp:txBody>
      <dsp:txXfrm rot="10800000">
        <a:off x="2385330" y="1798151"/>
        <a:ext cx="217393" cy="217978"/>
      </dsp:txXfrm>
    </dsp:sp>
    <dsp:sp modelId="{C897DA30-FA99-466B-A4D2-33011FAD8BE1}">
      <dsp:nvSpPr>
        <dsp:cNvPr id="0" name=""/>
        <dsp:cNvSpPr/>
      </dsp:nvSpPr>
      <dsp:spPr>
        <a:xfrm>
          <a:off x="680754" y="1467665"/>
          <a:ext cx="1464915" cy="878949"/>
        </a:xfrm>
        <a:prstGeom prst="roundRect">
          <a:avLst>
            <a:gd name="adj" fmla="val 10000"/>
          </a:avLst>
        </a:prstGeom>
        <a:solidFill>
          <a:schemeClr val="accent2">
            <a:hueOff val="-1191035"/>
            <a:satOff val="1343"/>
            <a:lumOff val="3177"/>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Retrospectives</a:t>
          </a:r>
        </a:p>
      </dsp:txBody>
      <dsp:txXfrm>
        <a:off x="706498" y="1493409"/>
        <a:ext cx="1413427" cy="827461"/>
      </dsp:txXfrm>
    </dsp:sp>
    <dsp:sp modelId="{DB7C03CA-F05F-457E-A8D5-6541CC853DB5}">
      <dsp:nvSpPr>
        <dsp:cNvPr id="0" name=""/>
        <dsp:cNvSpPr/>
      </dsp:nvSpPr>
      <dsp:spPr>
        <a:xfrm rot="5400000">
          <a:off x="1257931" y="2449159"/>
          <a:ext cx="310562" cy="363298"/>
        </a:xfrm>
        <a:prstGeom prst="rightArrow">
          <a:avLst>
            <a:gd name="adj1" fmla="val 60000"/>
            <a:gd name="adj2" fmla="val 50000"/>
          </a:avLst>
        </a:prstGeom>
        <a:solidFill>
          <a:schemeClr val="accent2">
            <a:hueOff val="-1323373"/>
            <a:satOff val="1492"/>
            <a:lumOff val="353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kern="1200"/>
            <a:t>10</a:t>
          </a:r>
        </a:p>
      </dsp:txBody>
      <dsp:txXfrm rot="-5400000">
        <a:off x="1304224" y="2475527"/>
        <a:ext cx="217978" cy="217393"/>
      </dsp:txXfrm>
    </dsp:sp>
    <dsp:sp modelId="{AA7FFD2B-8CAC-4C00-9A55-D019ED0B57DB}">
      <dsp:nvSpPr>
        <dsp:cNvPr id="0" name=""/>
        <dsp:cNvSpPr/>
      </dsp:nvSpPr>
      <dsp:spPr>
        <a:xfrm>
          <a:off x="680754" y="2932581"/>
          <a:ext cx="1464915" cy="878949"/>
        </a:xfrm>
        <a:prstGeom prst="roundRect">
          <a:avLst>
            <a:gd name="adj" fmla="val 10000"/>
          </a:avLst>
        </a:prstGeom>
        <a:solidFill>
          <a:schemeClr val="accent2">
            <a:hueOff val="-1323373"/>
            <a:satOff val="1492"/>
            <a:lumOff val="353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US" sz="1600" kern="1200" dirty="0"/>
        </a:p>
        <a:p>
          <a:pPr marL="0" lvl="0" indent="0" algn="ctr" defTabSz="711200">
            <a:lnSpc>
              <a:spcPct val="90000"/>
            </a:lnSpc>
            <a:spcBef>
              <a:spcPct val="0"/>
            </a:spcBef>
            <a:spcAft>
              <a:spcPct val="35000"/>
            </a:spcAft>
            <a:buNone/>
          </a:pPr>
          <a:r>
            <a:rPr lang="en-US" sz="1600" kern="1200" dirty="0"/>
            <a:t>Future Tasks</a:t>
          </a:r>
        </a:p>
      </dsp:txBody>
      <dsp:txXfrm>
        <a:off x="706498" y="2958325"/>
        <a:ext cx="1413427" cy="8274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BEB38-BECD-4738-BC31-3994E7C37C20}">
      <dsp:nvSpPr>
        <dsp:cNvPr id="0" name=""/>
        <dsp:cNvSpPr/>
      </dsp:nvSpPr>
      <dsp:spPr>
        <a:xfrm rot="10800000">
          <a:off x="1393534" y="2829"/>
          <a:ext cx="4378146" cy="1163073"/>
        </a:xfrm>
        <a:prstGeom prst="homePlat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2883" tIns="64770" rIns="120904" bIns="64770" numCol="1" spcCol="1270" anchor="ctr" anchorCtr="0">
          <a:noAutofit/>
        </a:bodyPr>
        <a:lstStyle/>
        <a:p>
          <a:pPr marL="0" lvl="0" indent="0" algn="ctr" defTabSz="755650">
            <a:lnSpc>
              <a:spcPct val="90000"/>
            </a:lnSpc>
            <a:spcBef>
              <a:spcPct val="0"/>
            </a:spcBef>
            <a:spcAft>
              <a:spcPct val="35000"/>
            </a:spcAft>
            <a:buNone/>
          </a:pPr>
          <a:r>
            <a:rPr lang="en-US" sz="1700" kern="1200" dirty="0"/>
            <a:t>During this challenging time of COVID-19, people around the world don’t want to visit public places unless necessary.</a:t>
          </a:r>
        </a:p>
      </dsp:txBody>
      <dsp:txXfrm rot="10800000">
        <a:off x="1684302" y="2829"/>
        <a:ext cx="4087378" cy="1163073"/>
      </dsp:txXfrm>
    </dsp:sp>
    <dsp:sp modelId="{E4B4B8BF-F9A7-4663-889C-D1AE2052901E}">
      <dsp:nvSpPr>
        <dsp:cNvPr id="0" name=""/>
        <dsp:cNvSpPr/>
      </dsp:nvSpPr>
      <dsp:spPr>
        <a:xfrm>
          <a:off x="811997" y="2829"/>
          <a:ext cx="1163073" cy="1163073"/>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A0FC6AD-8D07-49B9-B0F2-4BF584F32F5D}">
      <dsp:nvSpPr>
        <dsp:cNvPr id="0" name=""/>
        <dsp:cNvSpPr/>
      </dsp:nvSpPr>
      <dsp:spPr>
        <a:xfrm rot="10800000">
          <a:off x="1393534" y="1513089"/>
          <a:ext cx="4378146" cy="1163073"/>
        </a:xfrm>
        <a:prstGeom prst="homePlat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2883" tIns="64770" rIns="120904" bIns="64770" numCol="1" spcCol="1270" anchor="ctr" anchorCtr="0">
          <a:noAutofit/>
        </a:bodyPr>
        <a:lstStyle/>
        <a:p>
          <a:pPr marL="0" lvl="0" indent="0" algn="ctr" defTabSz="755650">
            <a:lnSpc>
              <a:spcPct val="90000"/>
            </a:lnSpc>
            <a:spcBef>
              <a:spcPct val="0"/>
            </a:spcBef>
            <a:spcAft>
              <a:spcPct val="35000"/>
            </a:spcAft>
            <a:buNone/>
          </a:pPr>
          <a:r>
            <a:rPr lang="en-US" sz="1700" kern="1200"/>
            <a:t>According to the CDC, from May 14 to June 21, various hospitals have identified 5,142 coronavirus infections acquired inside hospitals.</a:t>
          </a:r>
        </a:p>
      </dsp:txBody>
      <dsp:txXfrm rot="10800000">
        <a:off x="1684302" y="1513089"/>
        <a:ext cx="4087378" cy="1163073"/>
      </dsp:txXfrm>
    </dsp:sp>
    <dsp:sp modelId="{72572D6B-633C-4482-9C4A-86651A48BB21}">
      <dsp:nvSpPr>
        <dsp:cNvPr id="0" name=""/>
        <dsp:cNvSpPr/>
      </dsp:nvSpPr>
      <dsp:spPr>
        <a:xfrm>
          <a:off x="811997" y="1513089"/>
          <a:ext cx="1163073" cy="1163073"/>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22D232C-3E68-475C-8895-9C9644F02B05}">
      <dsp:nvSpPr>
        <dsp:cNvPr id="0" name=""/>
        <dsp:cNvSpPr/>
      </dsp:nvSpPr>
      <dsp:spPr>
        <a:xfrm rot="10800000">
          <a:off x="1393534" y="3023349"/>
          <a:ext cx="4378146" cy="1163073"/>
        </a:xfrm>
        <a:prstGeom prst="homePlat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2883" tIns="64770" rIns="120904" bIns="64770" numCol="1" spcCol="1270" anchor="ctr" anchorCtr="0">
          <a:noAutofit/>
        </a:bodyPr>
        <a:lstStyle/>
        <a:p>
          <a:pPr marL="0" lvl="0" indent="0" algn="ctr" defTabSz="755650">
            <a:lnSpc>
              <a:spcPct val="90000"/>
            </a:lnSpc>
            <a:spcBef>
              <a:spcPct val="0"/>
            </a:spcBef>
            <a:spcAft>
              <a:spcPct val="35000"/>
            </a:spcAft>
            <a:buNone/>
          </a:pPr>
          <a:r>
            <a:rPr lang="en-US" sz="1700" kern="1200"/>
            <a:t>Our project is a web application that allows users to self-diagnose themselves by uploading an image of their illness area.</a:t>
          </a:r>
        </a:p>
      </dsp:txBody>
      <dsp:txXfrm rot="10800000">
        <a:off x="1684302" y="3023349"/>
        <a:ext cx="4087378" cy="1163073"/>
      </dsp:txXfrm>
    </dsp:sp>
    <dsp:sp modelId="{88EC7378-2BAA-4275-92ED-18E68BAE354B}">
      <dsp:nvSpPr>
        <dsp:cNvPr id="0" name=""/>
        <dsp:cNvSpPr/>
      </dsp:nvSpPr>
      <dsp:spPr>
        <a:xfrm>
          <a:off x="811997" y="3023349"/>
          <a:ext cx="1163073" cy="1163073"/>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2B98BD-9A14-4B81-B394-B0997C0BE92B}">
      <dsp:nvSpPr>
        <dsp:cNvPr id="0" name=""/>
        <dsp:cNvSpPr/>
      </dsp:nvSpPr>
      <dsp:spPr>
        <a:xfrm rot="10800000">
          <a:off x="1393534" y="4533609"/>
          <a:ext cx="4378146" cy="1163073"/>
        </a:xfrm>
        <a:prstGeom prst="homePlat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2883" tIns="64770" rIns="120904" bIns="64770" numCol="1" spcCol="1270" anchor="ctr" anchorCtr="0">
          <a:noAutofit/>
        </a:bodyPr>
        <a:lstStyle/>
        <a:p>
          <a:pPr marL="0" lvl="0" indent="0" algn="ctr" defTabSz="755650">
            <a:lnSpc>
              <a:spcPct val="90000"/>
            </a:lnSpc>
            <a:spcBef>
              <a:spcPct val="0"/>
            </a:spcBef>
            <a:spcAft>
              <a:spcPct val="35000"/>
            </a:spcAft>
            <a:buNone/>
          </a:pPr>
          <a:r>
            <a:rPr lang="en-US" sz="1700" kern="1200" dirty="0"/>
            <a:t>Our application may reduce the traffic inside hospitals by providing diagnoses of mild illnesses.</a:t>
          </a:r>
        </a:p>
      </dsp:txBody>
      <dsp:txXfrm rot="10800000">
        <a:off x="1684302" y="4533609"/>
        <a:ext cx="4087378" cy="1163073"/>
      </dsp:txXfrm>
    </dsp:sp>
    <dsp:sp modelId="{58DBEBBB-3102-462D-B4E9-7DC1AB0D847D}">
      <dsp:nvSpPr>
        <dsp:cNvPr id="0" name=""/>
        <dsp:cNvSpPr/>
      </dsp:nvSpPr>
      <dsp:spPr>
        <a:xfrm>
          <a:off x="811997" y="4533609"/>
          <a:ext cx="1163073" cy="1163073"/>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64B17B-C608-46A3-9D16-77874C224F40}">
      <dsp:nvSpPr>
        <dsp:cNvPr id="0" name=""/>
        <dsp:cNvSpPr/>
      </dsp:nvSpPr>
      <dsp:spPr>
        <a:xfrm>
          <a:off x="0" y="47088"/>
          <a:ext cx="7022730" cy="456300"/>
        </a:xfrm>
        <a:prstGeom prst="roundRect">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Python</a:t>
          </a:r>
        </a:p>
      </dsp:txBody>
      <dsp:txXfrm>
        <a:off x="22275" y="69363"/>
        <a:ext cx="6978180" cy="411750"/>
      </dsp:txXfrm>
    </dsp:sp>
    <dsp:sp modelId="{40C7EE8D-B65C-4727-9704-1DB013AD1473}">
      <dsp:nvSpPr>
        <dsp:cNvPr id="0" name=""/>
        <dsp:cNvSpPr/>
      </dsp:nvSpPr>
      <dsp:spPr>
        <a:xfrm>
          <a:off x="0" y="503388"/>
          <a:ext cx="7022730" cy="765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972"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TensorFlow</a:t>
          </a:r>
        </a:p>
        <a:p>
          <a:pPr marL="171450" lvl="1" indent="-171450" algn="l" defTabSz="711200">
            <a:lnSpc>
              <a:spcPct val="90000"/>
            </a:lnSpc>
            <a:spcBef>
              <a:spcPct val="0"/>
            </a:spcBef>
            <a:spcAft>
              <a:spcPct val="20000"/>
            </a:spcAft>
            <a:buChar char="•"/>
          </a:pPr>
          <a:r>
            <a:rPr lang="en-US" sz="1600" kern="1200" dirty="0"/>
            <a:t>Keras</a:t>
          </a:r>
        </a:p>
        <a:p>
          <a:pPr marL="171450" lvl="1" indent="-171450" algn="l" defTabSz="711200">
            <a:lnSpc>
              <a:spcPct val="90000"/>
            </a:lnSpc>
            <a:spcBef>
              <a:spcPct val="0"/>
            </a:spcBef>
            <a:spcAft>
              <a:spcPct val="20000"/>
            </a:spcAft>
            <a:buChar char="•"/>
          </a:pPr>
          <a:r>
            <a:rPr lang="en-US" sz="1600" kern="1200" dirty="0"/>
            <a:t>Django (Web Framework)</a:t>
          </a:r>
        </a:p>
      </dsp:txBody>
      <dsp:txXfrm>
        <a:off x="0" y="503388"/>
        <a:ext cx="7022730" cy="765899"/>
      </dsp:txXfrm>
    </dsp:sp>
    <dsp:sp modelId="{9A6D33DC-83D3-42F5-B2D3-DED55ADA3937}">
      <dsp:nvSpPr>
        <dsp:cNvPr id="0" name=""/>
        <dsp:cNvSpPr/>
      </dsp:nvSpPr>
      <dsp:spPr>
        <a:xfrm>
          <a:off x="0" y="1269288"/>
          <a:ext cx="7022730" cy="456300"/>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HTML</a:t>
          </a:r>
        </a:p>
      </dsp:txBody>
      <dsp:txXfrm>
        <a:off x="22275" y="1291563"/>
        <a:ext cx="6978180" cy="411750"/>
      </dsp:txXfrm>
    </dsp:sp>
    <dsp:sp modelId="{DCE2518E-F13B-4521-8DEC-C8EF6F87C925}">
      <dsp:nvSpPr>
        <dsp:cNvPr id="0" name=""/>
        <dsp:cNvSpPr/>
      </dsp:nvSpPr>
      <dsp:spPr>
        <a:xfrm>
          <a:off x="0" y="1783188"/>
          <a:ext cx="7022730" cy="456300"/>
        </a:xfrm>
        <a:prstGeom prst="roundRect">
          <a:avLst/>
        </a:prstGeom>
        <a:solidFill>
          <a:schemeClr val="accent4">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CSS</a:t>
          </a:r>
        </a:p>
      </dsp:txBody>
      <dsp:txXfrm>
        <a:off x="22275" y="1805463"/>
        <a:ext cx="6978180" cy="411750"/>
      </dsp:txXfrm>
    </dsp:sp>
    <dsp:sp modelId="{764DE5CB-713C-43C7-B60B-D642AB4BD2B2}">
      <dsp:nvSpPr>
        <dsp:cNvPr id="0" name=""/>
        <dsp:cNvSpPr/>
      </dsp:nvSpPr>
      <dsp:spPr>
        <a:xfrm>
          <a:off x="0" y="2297088"/>
          <a:ext cx="7022730" cy="456300"/>
        </a:xfrm>
        <a:prstGeom prst="roundRect">
          <a:avLst/>
        </a:prstGeom>
        <a:solidFill>
          <a:schemeClr val="accent5">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JS</a:t>
          </a:r>
        </a:p>
      </dsp:txBody>
      <dsp:txXfrm>
        <a:off x="22275" y="2319363"/>
        <a:ext cx="6978180" cy="4117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F9D68B-C6FF-486F-B394-418F7CF7B49B}">
      <dsp:nvSpPr>
        <dsp:cNvPr id="0" name=""/>
        <dsp:cNvSpPr/>
      </dsp:nvSpPr>
      <dsp:spPr>
        <a:xfrm rot="5400000">
          <a:off x="7008681" y="-2913115"/>
          <a:ext cx="983369" cy="7059168"/>
        </a:xfrm>
        <a:prstGeom prst="round2SameRect">
          <a:avLst/>
        </a:prstGeom>
        <a:solidFill>
          <a:schemeClr val="accent2">
            <a:tint val="40000"/>
            <a:alpha val="90000"/>
            <a:hueOff val="0"/>
            <a:satOff val="0"/>
            <a:lumOff val="0"/>
            <a:alphaOff val="0"/>
          </a:schemeClr>
        </a:solidFill>
        <a:ln w="12700" cap="rnd" cmpd="sng" algn="ctr">
          <a:solidFill>
            <a:schemeClr val="accent2">
              <a:tint val="40000"/>
              <a:alpha val="90000"/>
              <a:hueOff val="0"/>
              <a:satOff val="0"/>
              <a:lumOff val="0"/>
              <a:alphaOff val="0"/>
            </a:schemeClr>
          </a:solidFill>
          <a:prstDash val="solid"/>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a:t>Tracking all progress on Jira/Confluence and looking over each other’s work.</a:t>
          </a:r>
        </a:p>
      </dsp:txBody>
      <dsp:txXfrm rot="-5400000">
        <a:off x="3970782" y="172788"/>
        <a:ext cx="7011164" cy="887361"/>
      </dsp:txXfrm>
    </dsp:sp>
    <dsp:sp modelId="{C828445D-F578-44D6-B9C6-B3D17589D444}">
      <dsp:nvSpPr>
        <dsp:cNvPr id="0" name=""/>
        <dsp:cNvSpPr/>
      </dsp:nvSpPr>
      <dsp:spPr>
        <a:xfrm>
          <a:off x="0" y="1862"/>
          <a:ext cx="3970782" cy="1229211"/>
        </a:xfrm>
        <a:prstGeom prst="roundRect">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What went well</a:t>
          </a:r>
        </a:p>
      </dsp:txBody>
      <dsp:txXfrm>
        <a:off x="60005" y="61867"/>
        <a:ext cx="3850772" cy="1109201"/>
      </dsp:txXfrm>
    </dsp:sp>
    <dsp:sp modelId="{5E5247EB-F93B-442E-B6B7-2EB06F162F18}">
      <dsp:nvSpPr>
        <dsp:cNvPr id="0" name=""/>
        <dsp:cNvSpPr/>
      </dsp:nvSpPr>
      <dsp:spPr>
        <a:xfrm rot="5400000">
          <a:off x="7008681" y="-1622443"/>
          <a:ext cx="983369" cy="7059168"/>
        </a:xfrm>
        <a:prstGeom prst="round2SameRect">
          <a:avLst/>
        </a:prstGeom>
        <a:solidFill>
          <a:schemeClr val="accent2">
            <a:tint val="40000"/>
            <a:alpha val="90000"/>
            <a:hueOff val="-920933"/>
            <a:satOff val="6135"/>
            <a:lumOff val="561"/>
            <a:alphaOff val="0"/>
          </a:schemeClr>
        </a:solidFill>
        <a:ln w="12700" cap="rnd" cmpd="sng" algn="ctr">
          <a:solidFill>
            <a:schemeClr val="accent2">
              <a:tint val="40000"/>
              <a:alpha val="90000"/>
              <a:hueOff val="-920933"/>
              <a:satOff val="6135"/>
              <a:lumOff val="561"/>
              <a:alphaOff val="0"/>
            </a:schemeClr>
          </a:solidFill>
          <a:prstDash val="solid"/>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a:t>Follow through on final decisions made about features to the application. </a:t>
          </a:r>
        </a:p>
      </dsp:txBody>
      <dsp:txXfrm rot="-5400000">
        <a:off x="3970782" y="1463460"/>
        <a:ext cx="7011164" cy="887361"/>
      </dsp:txXfrm>
    </dsp:sp>
    <dsp:sp modelId="{DD218779-8F33-46BE-8598-870D78420368}">
      <dsp:nvSpPr>
        <dsp:cNvPr id="0" name=""/>
        <dsp:cNvSpPr/>
      </dsp:nvSpPr>
      <dsp:spPr>
        <a:xfrm>
          <a:off x="0" y="1292534"/>
          <a:ext cx="3970782" cy="1229211"/>
        </a:xfrm>
        <a:prstGeom prst="roundRect">
          <a:avLst/>
        </a:prstGeom>
        <a:solidFill>
          <a:schemeClr val="accent2">
            <a:hueOff val="-661686"/>
            <a:satOff val="746"/>
            <a:lumOff val="1765"/>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en-US" sz="3700" kern="1200"/>
            <a:t>What needs improvement</a:t>
          </a:r>
        </a:p>
      </dsp:txBody>
      <dsp:txXfrm>
        <a:off x="60005" y="1352539"/>
        <a:ext cx="3850772" cy="1109201"/>
      </dsp:txXfrm>
    </dsp:sp>
    <dsp:sp modelId="{9E6FA35F-AD5A-4DD6-912A-644166327D23}">
      <dsp:nvSpPr>
        <dsp:cNvPr id="0" name=""/>
        <dsp:cNvSpPr/>
      </dsp:nvSpPr>
      <dsp:spPr>
        <a:xfrm rot="5400000">
          <a:off x="7008681" y="-331771"/>
          <a:ext cx="983369" cy="7059168"/>
        </a:xfrm>
        <a:prstGeom prst="round2SameRect">
          <a:avLst/>
        </a:prstGeom>
        <a:solidFill>
          <a:schemeClr val="accent2">
            <a:tint val="40000"/>
            <a:alpha val="90000"/>
            <a:hueOff val="-1841865"/>
            <a:satOff val="12270"/>
            <a:lumOff val="1122"/>
            <a:alphaOff val="0"/>
          </a:schemeClr>
        </a:solidFill>
        <a:ln w="12700" cap="rnd" cmpd="sng" algn="ctr">
          <a:solidFill>
            <a:schemeClr val="accent2">
              <a:tint val="40000"/>
              <a:alpha val="90000"/>
              <a:hueOff val="-1841865"/>
              <a:satOff val="12270"/>
              <a:lumOff val="1122"/>
              <a:alphaOff val="0"/>
            </a:schemeClr>
          </a:solidFill>
          <a:prstDash val="solid"/>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a:t>During our weekly meetings, we go around and have each member of the team give a quick summary of what they’ve been working on/what they expect to be working on.</a:t>
          </a:r>
        </a:p>
      </dsp:txBody>
      <dsp:txXfrm rot="-5400000">
        <a:off x="3970782" y="2754132"/>
        <a:ext cx="7011164" cy="887361"/>
      </dsp:txXfrm>
    </dsp:sp>
    <dsp:sp modelId="{F34ED217-EB13-41DC-9DD0-64BE845D01CB}">
      <dsp:nvSpPr>
        <dsp:cNvPr id="0" name=""/>
        <dsp:cNvSpPr/>
      </dsp:nvSpPr>
      <dsp:spPr>
        <a:xfrm>
          <a:off x="0" y="2583206"/>
          <a:ext cx="3970782" cy="1229211"/>
        </a:xfrm>
        <a:prstGeom prst="roundRect">
          <a:avLst/>
        </a:prstGeom>
        <a:solidFill>
          <a:schemeClr val="accent2">
            <a:hueOff val="-1323373"/>
            <a:satOff val="1492"/>
            <a:lumOff val="353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en-US" sz="3700" kern="1200"/>
            <a:t>Next Steps</a:t>
          </a:r>
        </a:p>
      </dsp:txBody>
      <dsp:txXfrm>
        <a:off x="60005" y="2643211"/>
        <a:ext cx="3850772" cy="1109201"/>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E602AE-AEF8-43B6-8D94-68AB68DBD1A2}" type="datetimeFigureOut">
              <a:rPr lang="en-US" smtClean="0"/>
              <a:t>10/5/20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EDCAC8-57BC-41ED-B323-09375B9E29BF}" type="slidenum">
              <a:rPr lang="en-US" smtClean="0"/>
              <a:t>‹#›</a:t>
            </a:fld>
            <a:endParaRPr lang="en-US"/>
          </a:p>
        </p:txBody>
      </p:sp>
    </p:spTree>
    <p:extLst>
      <p:ext uri="{BB962C8B-B14F-4D97-AF65-F5344CB8AC3E}">
        <p14:creationId xmlns:p14="http://schemas.microsoft.com/office/powerpoint/2010/main" val="2673409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EDCAC8-57BC-41ED-B323-09375B9E29BF}" type="slidenum">
              <a:rPr lang="en-US" smtClean="0"/>
              <a:t>1</a:t>
            </a:fld>
            <a:endParaRPr lang="en-US"/>
          </a:p>
        </p:txBody>
      </p:sp>
    </p:spTree>
    <p:extLst>
      <p:ext uri="{BB962C8B-B14F-4D97-AF65-F5344CB8AC3E}">
        <p14:creationId xmlns:p14="http://schemas.microsoft.com/office/powerpoint/2010/main" val="14952116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EDCAC8-57BC-41ED-B323-09375B9E29BF}" type="slidenum">
              <a:rPr lang="en-US" smtClean="0"/>
              <a:t>15</a:t>
            </a:fld>
            <a:endParaRPr lang="en-US"/>
          </a:p>
        </p:txBody>
      </p:sp>
    </p:spTree>
    <p:extLst>
      <p:ext uri="{BB962C8B-B14F-4D97-AF65-F5344CB8AC3E}">
        <p14:creationId xmlns:p14="http://schemas.microsoft.com/office/powerpoint/2010/main" val="4231044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EDCAC8-57BC-41ED-B323-09375B9E29BF}" type="slidenum">
              <a:rPr lang="en-US" smtClean="0"/>
              <a:t>16</a:t>
            </a:fld>
            <a:endParaRPr lang="en-US"/>
          </a:p>
        </p:txBody>
      </p:sp>
    </p:spTree>
    <p:extLst>
      <p:ext uri="{BB962C8B-B14F-4D97-AF65-F5344CB8AC3E}">
        <p14:creationId xmlns:p14="http://schemas.microsoft.com/office/powerpoint/2010/main" val="2295588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36EDCAC8-57BC-41ED-B323-09375B9E29BF}" type="slidenum">
              <a:rPr lang="en-US" smtClean="0"/>
              <a:t>18</a:t>
            </a:fld>
            <a:endParaRPr lang="en-US"/>
          </a:p>
        </p:txBody>
      </p:sp>
    </p:spTree>
    <p:extLst>
      <p:ext uri="{BB962C8B-B14F-4D97-AF65-F5344CB8AC3E}">
        <p14:creationId xmlns:p14="http://schemas.microsoft.com/office/powerpoint/2010/main" val="40296334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EDCAC8-57BC-41ED-B323-09375B9E29BF}" type="slidenum">
              <a:rPr lang="en-US" smtClean="0"/>
              <a:t>19</a:t>
            </a:fld>
            <a:endParaRPr lang="en-US"/>
          </a:p>
        </p:txBody>
      </p:sp>
    </p:spTree>
    <p:extLst>
      <p:ext uri="{BB962C8B-B14F-4D97-AF65-F5344CB8AC3E}">
        <p14:creationId xmlns:p14="http://schemas.microsoft.com/office/powerpoint/2010/main" val="34173089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EDCAC8-57BC-41ED-B323-09375B9E29BF}" type="slidenum">
              <a:rPr lang="en-US" smtClean="0"/>
              <a:t>27</a:t>
            </a:fld>
            <a:endParaRPr lang="en-US"/>
          </a:p>
        </p:txBody>
      </p:sp>
    </p:spTree>
    <p:extLst>
      <p:ext uri="{BB962C8B-B14F-4D97-AF65-F5344CB8AC3E}">
        <p14:creationId xmlns:p14="http://schemas.microsoft.com/office/powerpoint/2010/main" val="7300945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EDCAC8-57BC-41ED-B323-09375B9E29BF}" type="slidenum">
              <a:rPr lang="en-US" smtClean="0"/>
              <a:t>28</a:t>
            </a:fld>
            <a:endParaRPr lang="en-US"/>
          </a:p>
        </p:txBody>
      </p:sp>
    </p:spTree>
    <p:extLst>
      <p:ext uri="{BB962C8B-B14F-4D97-AF65-F5344CB8AC3E}">
        <p14:creationId xmlns:p14="http://schemas.microsoft.com/office/powerpoint/2010/main" val="3132958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EDCAC8-57BC-41ED-B323-09375B9E29BF}" type="slidenum">
              <a:rPr lang="en-US" smtClean="0"/>
              <a:t>29</a:t>
            </a:fld>
            <a:endParaRPr lang="en-US"/>
          </a:p>
        </p:txBody>
      </p:sp>
    </p:spTree>
    <p:extLst>
      <p:ext uri="{BB962C8B-B14F-4D97-AF65-F5344CB8AC3E}">
        <p14:creationId xmlns:p14="http://schemas.microsoft.com/office/powerpoint/2010/main" val="427219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EDCAC8-57BC-41ED-B323-09375B9E29BF}" type="slidenum">
              <a:rPr lang="en-US" smtClean="0"/>
              <a:t>30</a:t>
            </a:fld>
            <a:endParaRPr lang="en-US"/>
          </a:p>
        </p:txBody>
      </p:sp>
    </p:spTree>
    <p:extLst>
      <p:ext uri="{BB962C8B-B14F-4D97-AF65-F5344CB8AC3E}">
        <p14:creationId xmlns:p14="http://schemas.microsoft.com/office/powerpoint/2010/main" val="1187363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EDCAC8-57BC-41ED-B323-09375B9E29BF}" type="slidenum">
              <a:rPr lang="en-US" smtClean="0"/>
              <a:t>31</a:t>
            </a:fld>
            <a:endParaRPr lang="en-US"/>
          </a:p>
        </p:txBody>
      </p:sp>
    </p:spTree>
    <p:extLst>
      <p:ext uri="{BB962C8B-B14F-4D97-AF65-F5344CB8AC3E}">
        <p14:creationId xmlns:p14="http://schemas.microsoft.com/office/powerpoint/2010/main" val="12854095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EDCAC8-57BC-41ED-B323-09375B9E29BF}" type="slidenum">
              <a:rPr lang="en-US" smtClean="0"/>
              <a:t>32</a:t>
            </a:fld>
            <a:endParaRPr lang="en-US"/>
          </a:p>
        </p:txBody>
      </p:sp>
    </p:spTree>
    <p:extLst>
      <p:ext uri="{BB962C8B-B14F-4D97-AF65-F5344CB8AC3E}">
        <p14:creationId xmlns:p14="http://schemas.microsoft.com/office/powerpoint/2010/main" val="557153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6EDCAC8-57BC-41ED-B323-09375B9E29BF}" type="slidenum">
              <a:rPr lang="en-US" smtClean="0"/>
              <a:t>2</a:t>
            </a:fld>
            <a:endParaRPr lang="en-US"/>
          </a:p>
        </p:txBody>
      </p:sp>
    </p:spTree>
    <p:extLst>
      <p:ext uri="{BB962C8B-B14F-4D97-AF65-F5344CB8AC3E}">
        <p14:creationId xmlns:p14="http://schemas.microsoft.com/office/powerpoint/2010/main" val="14362832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EDCAC8-57BC-41ED-B323-09375B9E29BF}" type="slidenum">
              <a:rPr lang="en-US" smtClean="0"/>
              <a:t>33</a:t>
            </a:fld>
            <a:endParaRPr lang="en-US"/>
          </a:p>
        </p:txBody>
      </p:sp>
    </p:spTree>
    <p:extLst>
      <p:ext uri="{BB962C8B-B14F-4D97-AF65-F5344CB8AC3E}">
        <p14:creationId xmlns:p14="http://schemas.microsoft.com/office/powerpoint/2010/main" val="7885549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EDCAC8-57BC-41ED-B323-09375B9E29BF}" type="slidenum">
              <a:rPr lang="en-US" smtClean="0"/>
              <a:t>34</a:t>
            </a:fld>
            <a:endParaRPr lang="en-US"/>
          </a:p>
        </p:txBody>
      </p:sp>
    </p:spTree>
    <p:extLst>
      <p:ext uri="{BB962C8B-B14F-4D97-AF65-F5344CB8AC3E}">
        <p14:creationId xmlns:p14="http://schemas.microsoft.com/office/powerpoint/2010/main" val="17273275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EDCAC8-57BC-41ED-B323-09375B9E29BF}" type="slidenum">
              <a:rPr lang="en-US" smtClean="0"/>
              <a:t>35</a:t>
            </a:fld>
            <a:endParaRPr lang="en-US"/>
          </a:p>
        </p:txBody>
      </p:sp>
    </p:spTree>
    <p:extLst>
      <p:ext uri="{BB962C8B-B14F-4D97-AF65-F5344CB8AC3E}">
        <p14:creationId xmlns:p14="http://schemas.microsoft.com/office/powerpoint/2010/main" val="27673946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EDCAC8-57BC-41ED-B323-09375B9E29BF}" type="slidenum">
              <a:rPr lang="en-US" smtClean="0"/>
              <a:t>36</a:t>
            </a:fld>
            <a:endParaRPr lang="en-US"/>
          </a:p>
        </p:txBody>
      </p:sp>
    </p:spTree>
    <p:extLst>
      <p:ext uri="{BB962C8B-B14F-4D97-AF65-F5344CB8AC3E}">
        <p14:creationId xmlns:p14="http://schemas.microsoft.com/office/powerpoint/2010/main" val="4004719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EDCAC8-57BC-41ED-B323-09375B9E29BF}" type="slidenum">
              <a:rPr lang="en-US" smtClean="0"/>
              <a:t>3</a:t>
            </a:fld>
            <a:endParaRPr lang="en-US"/>
          </a:p>
        </p:txBody>
      </p:sp>
    </p:spTree>
    <p:extLst>
      <p:ext uri="{BB962C8B-B14F-4D97-AF65-F5344CB8AC3E}">
        <p14:creationId xmlns:p14="http://schemas.microsoft.com/office/powerpoint/2010/main" val="3973576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EDCAC8-57BC-41ED-B323-09375B9E29BF}" type="slidenum">
              <a:rPr lang="en-US" smtClean="0"/>
              <a:t>4</a:t>
            </a:fld>
            <a:endParaRPr lang="en-US"/>
          </a:p>
        </p:txBody>
      </p:sp>
    </p:spTree>
    <p:extLst>
      <p:ext uri="{BB962C8B-B14F-4D97-AF65-F5344CB8AC3E}">
        <p14:creationId xmlns:p14="http://schemas.microsoft.com/office/powerpoint/2010/main" val="1956284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EDCAC8-57BC-41ED-B323-09375B9E29BF}" type="slidenum">
              <a:rPr lang="en-US" smtClean="0"/>
              <a:t>5</a:t>
            </a:fld>
            <a:endParaRPr lang="en-US"/>
          </a:p>
        </p:txBody>
      </p:sp>
    </p:spTree>
    <p:extLst>
      <p:ext uri="{BB962C8B-B14F-4D97-AF65-F5344CB8AC3E}">
        <p14:creationId xmlns:p14="http://schemas.microsoft.com/office/powerpoint/2010/main" val="3745897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EDCAC8-57BC-41ED-B323-09375B9E29BF}" type="slidenum">
              <a:rPr lang="en-US" smtClean="0"/>
              <a:t>6</a:t>
            </a:fld>
            <a:endParaRPr lang="en-US"/>
          </a:p>
        </p:txBody>
      </p:sp>
    </p:spTree>
    <p:extLst>
      <p:ext uri="{BB962C8B-B14F-4D97-AF65-F5344CB8AC3E}">
        <p14:creationId xmlns:p14="http://schemas.microsoft.com/office/powerpoint/2010/main" val="2622370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EDCAC8-57BC-41ED-B323-09375B9E29BF}" type="slidenum">
              <a:rPr lang="en-US" smtClean="0"/>
              <a:t>11</a:t>
            </a:fld>
            <a:endParaRPr lang="en-US"/>
          </a:p>
        </p:txBody>
      </p:sp>
    </p:spTree>
    <p:extLst>
      <p:ext uri="{BB962C8B-B14F-4D97-AF65-F5344CB8AC3E}">
        <p14:creationId xmlns:p14="http://schemas.microsoft.com/office/powerpoint/2010/main" val="2546236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EDCAC8-57BC-41ED-B323-09375B9E29BF}" type="slidenum">
              <a:rPr lang="en-US" smtClean="0"/>
              <a:t>13</a:t>
            </a:fld>
            <a:endParaRPr lang="en-US"/>
          </a:p>
        </p:txBody>
      </p:sp>
    </p:spTree>
    <p:extLst>
      <p:ext uri="{BB962C8B-B14F-4D97-AF65-F5344CB8AC3E}">
        <p14:creationId xmlns:p14="http://schemas.microsoft.com/office/powerpoint/2010/main" val="2539912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36EDCAC8-57BC-41ED-B323-09375B9E29BF}" type="slidenum">
              <a:rPr lang="en-US" smtClean="0"/>
              <a:t>14</a:t>
            </a:fld>
            <a:endParaRPr lang="en-US"/>
          </a:p>
        </p:txBody>
      </p:sp>
    </p:spTree>
    <p:extLst>
      <p:ext uri="{BB962C8B-B14F-4D97-AF65-F5344CB8AC3E}">
        <p14:creationId xmlns:p14="http://schemas.microsoft.com/office/powerpoint/2010/main" val="3314626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10/5/20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10/5/20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10/5/20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10/5/20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10/5/20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10/5/20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10/5/20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10/5/20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10/5/20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10/5/20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10/5/20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10/5/20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github.com/jazzymaya/HiddenAgility/wiki" TargetMode="Externa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16.png"/><Relationship Id="rId7" Type="http://schemas.openxmlformats.org/officeDocument/2006/relationships/diagramLayout" Target="../diagrams/layout3.xm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diagramData" Target="../diagrams/data3.xml"/><Relationship Id="rId5" Type="http://schemas.openxmlformats.org/officeDocument/2006/relationships/image" Target="../media/image18.png"/><Relationship Id="rId10" Type="http://schemas.microsoft.com/office/2007/relationships/diagramDrawing" Target="../diagrams/drawing3.xml"/><Relationship Id="rId4" Type="http://schemas.openxmlformats.org/officeDocument/2006/relationships/image" Target="../media/image17.png"/><Relationship Id="rId9" Type="http://schemas.openxmlformats.org/officeDocument/2006/relationships/diagramColors" Target="../diagrams/colors3.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96431" y="370191"/>
            <a:ext cx="10993549" cy="1475013"/>
          </a:xfrm>
        </p:spPr>
        <p:txBody>
          <a:bodyPr>
            <a:normAutofit/>
          </a:bodyPr>
          <a:lstStyle/>
          <a:p>
            <a:pPr algn="ctr"/>
            <a:r>
              <a:rPr lang="en-US" sz="8000" dirty="0">
                <a:solidFill>
                  <a:schemeClr val="tx2"/>
                </a:solidFill>
              </a:rPr>
              <a:t>S</a:t>
            </a:r>
            <a:r>
              <a:rPr lang="en-US" sz="8000" dirty="0">
                <a:solidFill>
                  <a:schemeClr val="accent2"/>
                </a:solidFill>
              </a:rPr>
              <a:t>y</a:t>
            </a:r>
            <a:r>
              <a:rPr lang="en-US" sz="8000" dirty="0">
                <a:solidFill>
                  <a:schemeClr val="accent1"/>
                </a:solidFill>
              </a:rPr>
              <a:t>m</a:t>
            </a:r>
            <a:r>
              <a:rPr lang="en-US" sz="8000" b="1" dirty="0">
                <a:solidFill>
                  <a:schemeClr val="accent3"/>
                </a:solidFill>
              </a:rPr>
              <a:t>✓</a:t>
            </a:r>
            <a:endParaRPr lang="en-US" dirty="0"/>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1804565"/>
            <a:ext cx="10993546" cy="803513"/>
          </a:xfrm>
        </p:spPr>
        <p:txBody>
          <a:bodyPr>
            <a:normAutofit/>
          </a:bodyPr>
          <a:lstStyle/>
          <a:p>
            <a:pPr algn="ctr"/>
            <a:r>
              <a:rPr lang="en-US" dirty="0">
                <a:solidFill>
                  <a:schemeClr val="accent2"/>
                </a:solidFill>
              </a:rPr>
              <a:t>Fall 2020 Capstone project | Professor Henry Wong </a:t>
            </a:r>
          </a:p>
          <a:p>
            <a:r>
              <a:rPr lang="en-US" dirty="0">
                <a:solidFill>
                  <a:schemeClr val="accent2"/>
                </a:solidFill>
              </a:rPr>
              <a:t>Alan singleton, </a:t>
            </a:r>
            <a:r>
              <a:rPr lang="en-US" dirty="0" err="1">
                <a:solidFill>
                  <a:schemeClr val="accent2"/>
                </a:solidFill>
              </a:rPr>
              <a:t>briana</a:t>
            </a:r>
            <a:r>
              <a:rPr lang="en-US" dirty="0">
                <a:solidFill>
                  <a:schemeClr val="accent2"/>
                </a:solidFill>
              </a:rPr>
              <a:t> Figueroa, jasmine Washington, </a:t>
            </a:r>
            <a:r>
              <a:rPr lang="en-US" dirty="0" err="1">
                <a:solidFill>
                  <a:schemeClr val="accent2"/>
                </a:solidFill>
              </a:rPr>
              <a:t>morgan</a:t>
            </a:r>
            <a:r>
              <a:rPr lang="en-US" dirty="0">
                <a:solidFill>
                  <a:schemeClr val="accent2"/>
                </a:solidFill>
              </a:rPr>
              <a:t> franklin, </a:t>
            </a:r>
            <a:r>
              <a:rPr lang="en-US" dirty="0" err="1">
                <a:solidFill>
                  <a:schemeClr val="accent2"/>
                </a:solidFill>
              </a:rPr>
              <a:t>sayema</a:t>
            </a:r>
            <a:r>
              <a:rPr lang="en-US" dirty="0">
                <a:solidFill>
                  <a:schemeClr val="accent2"/>
                </a:solidFill>
              </a:rPr>
              <a:t> </a:t>
            </a:r>
            <a:r>
              <a:rPr lang="en-US" dirty="0" err="1">
                <a:solidFill>
                  <a:schemeClr val="accent2"/>
                </a:solidFill>
              </a:rPr>
              <a:t>islam</a:t>
            </a:r>
            <a:r>
              <a:rPr lang="en-US" dirty="0">
                <a:solidFill>
                  <a:schemeClr val="accent2"/>
                </a:solidFill>
              </a:rPr>
              <a:t>, </a:t>
            </a:r>
            <a:r>
              <a:rPr lang="en-US" dirty="0" err="1">
                <a:solidFill>
                  <a:schemeClr val="accent2"/>
                </a:solidFill>
              </a:rPr>
              <a:t>swapnil</a:t>
            </a:r>
            <a:r>
              <a:rPr lang="en-US" dirty="0">
                <a:solidFill>
                  <a:schemeClr val="accent2"/>
                </a:solidFill>
              </a:rPr>
              <a:t> </a:t>
            </a:r>
            <a:r>
              <a:rPr lang="en-US" dirty="0" err="1">
                <a:solidFill>
                  <a:schemeClr val="accent2"/>
                </a:solidFill>
              </a:rPr>
              <a:t>kadekar</a:t>
            </a:r>
            <a:endParaRPr lang="en-US" dirty="0">
              <a:solidFill>
                <a:schemeClr val="accent2"/>
              </a:solidFill>
            </a:endParaRP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48733" y="2594187"/>
            <a:ext cx="11260667" cy="3904826"/>
          </a:xfrm>
          <a:prstGeom prst="rect">
            <a:avLst/>
          </a:prstGeom>
        </p:spPr>
      </p:pic>
      <p:sp>
        <p:nvSpPr>
          <p:cNvPr id="5" name="TextBox 4">
            <a:extLst>
              <a:ext uri="{FF2B5EF4-FFF2-40B4-BE49-F238E27FC236}">
                <a16:creationId xmlns:a16="http://schemas.microsoft.com/office/drawing/2014/main" id="{A92CEA37-796E-41A5-954F-2BBCB5BC5F75}"/>
              </a:ext>
            </a:extLst>
          </p:cNvPr>
          <p:cNvSpPr txBox="1"/>
          <p:nvPr/>
        </p:nvSpPr>
        <p:spPr>
          <a:xfrm>
            <a:off x="10469880" y="6487160"/>
            <a:ext cx="17221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2"/>
                </a:solidFill>
              </a:rPr>
              <a:t>DELIVERABLE 2</a:t>
            </a:r>
          </a:p>
        </p:txBody>
      </p:sp>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A023CCD-FF57-4AA0-8DE0-5E12F8C1F638}"/>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3600" dirty="0">
                <a:solidFill>
                  <a:srgbClr val="FFFFFF"/>
                </a:solidFill>
              </a:rPr>
              <a:t>User stories (Homepage)</a:t>
            </a:r>
          </a:p>
        </p:txBody>
      </p:sp>
      <p:graphicFrame>
        <p:nvGraphicFramePr>
          <p:cNvPr id="4" name="Content Placeholder 3">
            <a:extLst>
              <a:ext uri="{FF2B5EF4-FFF2-40B4-BE49-F238E27FC236}">
                <a16:creationId xmlns:a16="http://schemas.microsoft.com/office/drawing/2014/main" id="{9C0BE249-20B6-4008-BADC-E26B1AC5048F}"/>
              </a:ext>
            </a:extLst>
          </p:cNvPr>
          <p:cNvGraphicFramePr>
            <a:graphicFrameLocks noGrp="1"/>
          </p:cNvGraphicFramePr>
          <p:nvPr>
            <p:ph idx="1"/>
            <p:extLst>
              <p:ext uri="{D42A27DB-BD31-4B8C-83A1-F6EECF244321}">
                <p14:modId xmlns:p14="http://schemas.microsoft.com/office/powerpoint/2010/main" val="2027816448"/>
              </p:ext>
            </p:extLst>
          </p:nvPr>
        </p:nvGraphicFramePr>
        <p:xfrm>
          <a:off x="443883" y="1160137"/>
          <a:ext cx="11274643" cy="2668121"/>
        </p:xfrm>
        <a:graphic>
          <a:graphicData uri="http://schemas.openxmlformats.org/drawingml/2006/table">
            <a:tbl>
              <a:tblPr firstRow="1" bandRow="1">
                <a:tableStyleId>{5C22544A-7EE6-4342-B048-85BDC9FD1C3A}</a:tableStyleId>
              </a:tblPr>
              <a:tblGrid>
                <a:gridCol w="701629">
                  <a:extLst>
                    <a:ext uri="{9D8B030D-6E8A-4147-A177-3AD203B41FA5}">
                      <a16:colId xmlns:a16="http://schemas.microsoft.com/office/drawing/2014/main" val="3776078598"/>
                    </a:ext>
                  </a:extLst>
                </a:gridCol>
                <a:gridCol w="1551423">
                  <a:extLst>
                    <a:ext uri="{9D8B030D-6E8A-4147-A177-3AD203B41FA5}">
                      <a16:colId xmlns:a16="http://schemas.microsoft.com/office/drawing/2014/main" val="214811564"/>
                    </a:ext>
                  </a:extLst>
                </a:gridCol>
                <a:gridCol w="4471677">
                  <a:extLst>
                    <a:ext uri="{9D8B030D-6E8A-4147-A177-3AD203B41FA5}">
                      <a16:colId xmlns:a16="http://schemas.microsoft.com/office/drawing/2014/main" val="1360766578"/>
                    </a:ext>
                  </a:extLst>
                </a:gridCol>
                <a:gridCol w="4549914">
                  <a:extLst>
                    <a:ext uri="{9D8B030D-6E8A-4147-A177-3AD203B41FA5}">
                      <a16:colId xmlns:a16="http://schemas.microsoft.com/office/drawing/2014/main" val="1033299242"/>
                    </a:ext>
                  </a:extLst>
                </a:gridCol>
              </a:tblGrid>
              <a:tr h="445887">
                <a:tc>
                  <a:txBody>
                    <a:bodyPr/>
                    <a:lstStyle/>
                    <a:p>
                      <a:pPr algn="ctr" fontAlgn="ctr"/>
                      <a:r>
                        <a:rPr lang="en-US" sz="2500" b="1" u="none" strike="noStrike" kern="1200" dirty="0">
                          <a:solidFill>
                            <a:schemeClr val="lt1"/>
                          </a:solidFill>
                          <a:effectLst/>
                          <a:latin typeface="+mn-lt"/>
                          <a:ea typeface="+mn-ea"/>
                          <a:cs typeface="+mn-cs"/>
                        </a:rPr>
                        <a:t>ID</a:t>
                      </a:r>
                    </a:p>
                  </a:txBody>
                  <a:tcPr marL="8122" marR="8122" marT="8122" marB="0" anchor="ctr"/>
                </a:tc>
                <a:tc>
                  <a:txBody>
                    <a:bodyPr/>
                    <a:lstStyle/>
                    <a:p>
                      <a:pPr algn="ctr" fontAlgn="ctr"/>
                      <a:r>
                        <a:rPr lang="en-US" sz="2500" b="1" u="none" strike="noStrike" dirty="0">
                          <a:effectLst/>
                        </a:rPr>
                        <a:t>As a</a:t>
                      </a:r>
                      <a:endParaRPr lang="en-US" sz="2500" b="1" i="0" u="none" strike="noStrike" dirty="0">
                        <a:solidFill>
                          <a:srgbClr val="000000"/>
                        </a:solidFill>
                        <a:effectLst/>
                        <a:latin typeface="Calibri Light" panose="020F0302020204030204" pitchFamily="34" charset="0"/>
                      </a:endParaRPr>
                    </a:p>
                  </a:txBody>
                  <a:tcPr marL="8122" marR="8122" marT="8122" marB="0" anchor="ctr"/>
                </a:tc>
                <a:tc>
                  <a:txBody>
                    <a:bodyPr/>
                    <a:lstStyle/>
                    <a:p>
                      <a:pPr algn="ctr" fontAlgn="ctr"/>
                      <a:r>
                        <a:rPr lang="en-US" sz="2500" b="1" u="none" strike="noStrike" dirty="0">
                          <a:effectLst/>
                        </a:rPr>
                        <a:t>I want to</a:t>
                      </a:r>
                      <a:endParaRPr lang="en-US" sz="2500" b="1" i="0" u="none" strike="noStrike" dirty="0">
                        <a:solidFill>
                          <a:srgbClr val="000000"/>
                        </a:solidFill>
                        <a:effectLst/>
                        <a:latin typeface="Calibri Light" panose="020F0302020204030204" pitchFamily="34" charset="0"/>
                      </a:endParaRPr>
                    </a:p>
                  </a:txBody>
                  <a:tcPr marL="8122" marR="8122" marT="8122" marB="0" anchor="ctr"/>
                </a:tc>
                <a:tc>
                  <a:txBody>
                    <a:bodyPr/>
                    <a:lstStyle/>
                    <a:p>
                      <a:pPr algn="ctr" fontAlgn="ctr"/>
                      <a:r>
                        <a:rPr lang="en-US" sz="2500" b="1" u="none" strike="noStrike">
                          <a:effectLst/>
                        </a:rPr>
                        <a:t>so that</a:t>
                      </a:r>
                      <a:endParaRPr lang="en-US" sz="2500" b="1" i="0" u="none" strike="noStrike">
                        <a:solidFill>
                          <a:srgbClr val="000000"/>
                        </a:solidFill>
                        <a:effectLst/>
                        <a:latin typeface="Calibri Light" panose="020F0302020204030204" pitchFamily="34" charset="0"/>
                      </a:endParaRPr>
                    </a:p>
                  </a:txBody>
                  <a:tcPr marL="8122" marR="8122" marT="8122" marB="0" anchor="ctr"/>
                </a:tc>
                <a:extLst>
                  <a:ext uri="{0D108BD9-81ED-4DB2-BD59-A6C34878D82A}">
                    <a16:rowId xmlns:a16="http://schemas.microsoft.com/office/drawing/2014/main" val="716024021"/>
                  </a:ext>
                </a:extLst>
              </a:tr>
              <a:tr h="960904">
                <a:tc>
                  <a:txBody>
                    <a:bodyPr/>
                    <a:lstStyle/>
                    <a:p>
                      <a:pPr algn="ctr" fontAlgn="ctr"/>
                      <a:r>
                        <a:rPr lang="en-US" sz="2000" u="none" strike="noStrike" dirty="0">
                          <a:effectLst/>
                        </a:rPr>
                        <a:t>US1</a:t>
                      </a:r>
                      <a:endParaRPr lang="en-US" sz="2000" b="0" i="0" u="none" strike="noStrike" dirty="0">
                        <a:solidFill>
                          <a:srgbClr val="000000"/>
                        </a:solidFill>
                        <a:effectLst/>
                        <a:latin typeface="Calibri Light" panose="020F0302020204030204" pitchFamily="34" charset="0"/>
                      </a:endParaRPr>
                    </a:p>
                  </a:txBody>
                  <a:tcPr marL="8122" marR="8122" marT="8122" marB="0" anchor="ctr"/>
                </a:tc>
                <a:tc>
                  <a:txBody>
                    <a:bodyPr/>
                    <a:lstStyle/>
                    <a:p>
                      <a:pPr algn="l" fontAlgn="ctr"/>
                      <a:r>
                        <a:rPr lang="en-US" sz="2000" u="none" strike="noStrike" dirty="0">
                          <a:effectLst/>
                        </a:rPr>
                        <a:t>user</a:t>
                      </a:r>
                      <a:endParaRPr lang="en-US" sz="2000" b="0" i="0" u="none" strike="noStrike" dirty="0">
                        <a:solidFill>
                          <a:srgbClr val="000000"/>
                        </a:solidFill>
                        <a:effectLst/>
                        <a:latin typeface="Calibri Light" panose="020F0302020204030204" pitchFamily="34" charset="0"/>
                      </a:endParaRPr>
                    </a:p>
                  </a:txBody>
                  <a:tcPr marL="8122" marR="8122" marT="8122" marB="0" anchor="ctr"/>
                </a:tc>
                <a:tc>
                  <a:txBody>
                    <a:bodyPr/>
                    <a:lstStyle/>
                    <a:p>
                      <a:pPr algn="l" fontAlgn="ctr"/>
                      <a:r>
                        <a:rPr lang="en-US" sz="2000" u="none" strike="noStrike" dirty="0">
                          <a:effectLst/>
                        </a:rPr>
                        <a:t>know that I have reached the correct page to use the </a:t>
                      </a:r>
                      <a:r>
                        <a:rPr lang="en-US" sz="2000" u="none" strike="noStrike" dirty="0" err="1">
                          <a:effectLst/>
                        </a:rPr>
                        <a:t>SYMCheck</a:t>
                      </a:r>
                      <a:r>
                        <a:rPr lang="en-US" sz="2000" u="none" strike="noStrike" dirty="0">
                          <a:effectLst/>
                        </a:rPr>
                        <a:t> application</a:t>
                      </a:r>
                      <a:endParaRPr lang="en-US" sz="2000" b="0" i="0" u="none" strike="noStrike" dirty="0">
                        <a:solidFill>
                          <a:srgbClr val="000000"/>
                        </a:solidFill>
                        <a:effectLst/>
                        <a:latin typeface="Calibri Light" panose="020F0302020204030204" pitchFamily="34" charset="0"/>
                      </a:endParaRPr>
                    </a:p>
                  </a:txBody>
                  <a:tcPr marL="8122" marR="8122" marT="8122" marB="0" anchor="ctr"/>
                </a:tc>
                <a:tc>
                  <a:txBody>
                    <a:bodyPr/>
                    <a:lstStyle/>
                    <a:p>
                      <a:pPr algn="l" fontAlgn="ctr"/>
                      <a:r>
                        <a:rPr lang="en-US" sz="2000" u="none" strike="noStrike" dirty="0">
                          <a:effectLst/>
                        </a:rPr>
                        <a:t>I can be sure I am uploading my picture to the correct place and receiving the recommendations/care that I desire</a:t>
                      </a:r>
                      <a:endParaRPr lang="en-US" sz="2000" b="0" i="0" u="none" strike="noStrike" dirty="0">
                        <a:solidFill>
                          <a:srgbClr val="000000"/>
                        </a:solidFill>
                        <a:effectLst/>
                        <a:latin typeface="Calibri Light" panose="020F0302020204030204" pitchFamily="34" charset="0"/>
                      </a:endParaRPr>
                    </a:p>
                  </a:txBody>
                  <a:tcPr marL="8122" marR="8122" marT="8122" marB="0" anchor="ctr"/>
                </a:tc>
                <a:extLst>
                  <a:ext uri="{0D108BD9-81ED-4DB2-BD59-A6C34878D82A}">
                    <a16:rowId xmlns:a16="http://schemas.microsoft.com/office/drawing/2014/main" val="599922926"/>
                  </a:ext>
                </a:extLst>
              </a:tr>
              <a:tr h="1261330">
                <a:tc>
                  <a:txBody>
                    <a:bodyPr/>
                    <a:lstStyle/>
                    <a:p>
                      <a:pPr algn="ctr" fontAlgn="ctr"/>
                      <a:r>
                        <a:rPr lang="en-US" sz="2000" u="none" strike="noStrike" dirty="0">
                          <a:effectLst/>
                        </a:rPr>
                        <a:t>US2</a:t>
                      </a:r>
                      <a:endParaRPr lang="en-US" sz="2000" b="0" i="0" u="none" strike="noStrike" dirty="0">
                        <a:solidFill>
                          <a:srgbClr val="000000"/>
                        </a:solidFill>
                        <a:effectLst/>
                        <a:latin typeface="Calibri Light" panose="020F0302020204030204" pitchFamily="34" charset="0"/>
                      </a:endParaRPr>
                    </a:p>
                  </a:txBody>
                  <a:tcPr marL="8122" marR="8122" marT="8122" marB="0" anchor="ctr"/>
                </a:tc>
                <a:tc>
                  <a:txBody>
                    <a:bodyPr/>
                    <a:lstStyle/>
                    <a:p>
                      <a:pPr algn="l" fontAlgn="ctr"/>
                      <a:r>
                        <a:rPr lang="en-US" sz="2000" u="none" strike="noStrike" dirty="0">
                          <a:effectLst/>
                        </a:rPr>
                        <a:t>user</a:t>
                      </a:r>
                      <a:endParaRPr lang="en-US" sz="2000" b="0" i="0" u="none" strike="noStrike" dirty="0">
                        <a:solidFill>
                          <a:srgbClr val="000000"/>
                        </a:solidFill>
                        <a:effectLst/>
                        <a:latin typeface="Calibri Light" panose="020F0302020204030204" pitchFamily="34" charset="0"/>
                      </a:endParaRPr>
                    </a:p>
                  </a:txBody>
                  <a:tcPr marL="8122" marR="8122" marT="8122" marB="0" anchor="ctr"/>
                </a:tc>
                <a:tc>
                  <a:txBody>
                    <a:bodyPr/>
                    <a:lstStyle/>
                    <a:p>
                      <a:pPr algn="l" fontAlgn="ctr"/>
                      <a:r>
                        <a:rPr lang="en-US" sz="2000" u="none" strike="noStrike" dirty="0">
                          <a:effectLst/>
                        </a:rPr>
                        <a:t>be diagnosed by the </a:t>
                      </a:r>
                      <a:r>
                        <a:rPr lang="en-US" sz="2000" u="none" strike="noStrike" dirty="0" err="1">
                          <a:effectLst/>
                        </a:rPr>
                        <a:t>SYMCheck</a:t>
                      </a:r>
                      <a:r>
                        <a:rPr lang="en-US" sz="2000" u="none" strike="noStrike" dirty="0">
                          <a:effectLst/>
                        </a:rPr>
                        <a:t> web application</a:t>
                      </a:r>
                      <a:endParaRPr lang="en-US" sz="2000" b="0" i="0" u="none" strike="noStrike" dirty="0">
                        <a:solidFill>
                          <a:srgbClr val="000000"/>
                        </a:solidFill>
                        <a:effectLst/>
                        <a:latin typeface="Calibri Light" panose="020F0302020204030204" pitchFamily="34" charset="0"/>
                      </a:endParaRPr>
                    </a:p>
                  </a:txBody>
                  <a:tcPr marL="8122" marR="8122" marT="8122" marB="0" anchor="ctr"/>
                </a:tc>
                <a:tc>
                  <a:txBody>
                    <a:bodyPr/>
                    <a:lstStyle/>
                    <a:p>
                      <a:pPr algn="l" fontAlgn="ctr"/>
                      <a:r>
                        <a:rPr lang="en-US" sz="2000" u="none" strike="noStrike" dirty="0">
                          <a:effectLst/>
                        </a:rPr>
                        <a:t>I can gain a cursory understanding of what might be causing my symptoms/what the potential recommendations might be</a:t>
                      </a:r>
                      <a:endParaRPr lang="en-US" sz="2000" b="0" i="0" u="none" strike="noStrike" dirty="0">
                        <a:solidFill>
                          <a:srgbClr val="000000"/>
                        </a:solidFill>
                        <a:effectLst/>
                        <a:latin typeface="Calibri Light" panose="020F0302020204030204" pitchFamily="34" charset="0"/>
                      </a:endParaRPr>
                    </a:p>
                  </a:txBody>
                  <a:tcPr marL="8122" marR="8122" marT="8122" marB="0" anchor="ctr"/>
                </a:tc>
                <a:extLst>
                  <a:ext uri="{0D108BD9-81ED-4DB2-BD59-A6C34878D82A}">
                    <a16:rowId xmlns:a16="http://schemas.microsoft.com/office/drawing/2014/main" val="4158965158"/>
                  </a:ext>
                </a:extLst>
              </a:tr>
            </a:tbl>
          </a:graphicData>
        </a:graphic>
      </p:graphicFrame>
    </p:spTree>
    <p:extLst>
      <p:ext uri="{BB962C8B-B14F-4D97-AF65-F5344CB8AC3E}">
        <p14:creationId xmlns:p14="http://schemas.microsoft.com/office/powerpoint/2010/main" val="656060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41" name="Rectangle 40">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46">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48">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B8ABA32-15E6-4028-9E54-74B41DD3FAD9}"/>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3600" dirty="0">
                <a:solidFill>
                  <a:srgbClr val="FFFFFF"/>
                </a:solidFill>
              </a:rPr>
              <a:t>User stories (User input page)</a:t>
            </a:r>
          </a:p>
        </p:txBody>
      </p:sp>
      <p:graphicFrame>
        <p:nvGraphicFramePr>
          <p:cNvPr id="8" name="Table 8">
            <a:extLst>
              <a:ext uri="{FF2B5EF4-FFF2-40B4-BE49-F238E27FC236}">
                <a16:creationId xmlns:a16="http://schemas.microsoft.com/office/drawing/2014/main" id="{4A42FC66-17DD-4723-A244-A112F33A936A}"/>
              </a:ext>
            </a:extLst>
          </p:cNvPr>
          <p:cNvGraphicFramePr>
            <a:graphicFrameLocks noGrp="1"/>
          </p:cNvGraphicFramePr>
          <p:nvPr>
            <p:extLst>
              <p:ext uri="{D42A27DB-BD31-4B8C-83A1-F6EECF244321}">
                <p14:modId xmlns:p14="http://schemas.microsoft.com/office/powerpoint/2010/main" val="1618396549"/>
              </p:ext>
            </p:extLst>
          </p:nvPr>
        </p:nvGraphicFramePr>
        <p:xfrm>
          <a:off x="443883" y="899780"/>
          <a:ext cx="11274644" cy="3300379"/>
        </p:xfrm>
        <a:graphic>
          <a:graphicData uri="http://schemas.openxmlformats.org/drawingml/2006/table">
            <a:tbl>
              <a:tblPr firstRow="1" bandRow="1">
                <a:tableStyleId>{5C22544A-7EE6-4342-B048-85BDC9FD1C3A}</a:tableStyleId>
              </a:tblPr>
              <a:tblGrid>
                <a:gridCol w="721726">
                  <a:extLst>
                    <a:ext uri="{9D8B030D-6E8A-4147-A177-3AD203B41FA5}">
                      <a16:colId xmlns:a16="http://schemas.microsoft.com/office/drawing/2014/main" val="1847378005"/>
                    </a:ext>
                  </a:extLst>
                </a:gridCol>
                <a:gridCol w="1537398">
                  <a:extLst>
                    <a:ext uri="{9D8B030D-6E8A-4147-A177-3AD203B41FA5}">
                      <a16:colId xmlns:a16="http://schemas.microsoft.com/office/drawing/2014/main" val="1879116006"/>
                    </a:ext>
                  </a:extLst>
                </a:gridCol>
                <a:gridCol w="4139920">
                  <a:extLst>
                    <a:ext uri="{9D8B030D-6E8A-4147-A177-3AD203B41FA5}">
                      <a16:colId xmlns:a16="http://schemas.microsoft.com/office/drawing/2014/main" val="965082010"/>
                    </a:ext>
                  </a:extLst>
                </a:gridCol>
                <a:gridCol w="4875600">
                  <a:extLst>
                    <a:ext uri="{9D8B030D-6E8A-4147-A177-3AD203B41FA5}">
                      <a16:colId xmlns:a16="http://schemas.microsoft.com/office/drawing/2014/main" val="2230297026"/>
                    </a:ext>
                  </a:extLst>
                </a:gridCol>
              </a:tblGrid>
              <a:tr h="480391">
                <a:tc>
                  <a:txBody>
                    <a:bodyPr/>
                    <a:lstStyle/>
                    <a:p>
                      <a:pPr algn="ctr" fontAlgn="ctr"/>
                      <a:r>
                        <a:rPr lang="en-US" sz="2900" b="1" u="none" strike="noStrike" dirty="0">
                          <a:effectLst/>
                        </a:rPr>
                        <a:t>ID</a:t>
                      </a:r>
                      <a:endParaRPr lang="en-US" sz="2900" b="1" i="0" u="none" strike="noStrike" dirty="0">
                        <a:solidFill>
                          <a:srgbClr val="000000"/>
                        </a:solidFill>
                        <a:effectLst/>
                        <a:latin typeface="Calibri Light" panose="020F0302020204030204" pitchFamily="34" charset="0"/>
                      </a:endParaRPr>
                    </a:p>
                  </a:txBody>
                  <a:tcPr marL="3901" marR="3901" marT="3901" marB="0" anchor="ctr"/>
                </a:tc>
                <a:tc>
                  <a:txBody>
                    <a:bodyPr/>
                    <a:lstStyle/>
                    <a:p>
                      <a:pPr algn="ctr" fontAlgn="ctr"/>
                      <a:r>
                        <a:rPr lang="en-US" sz="2900" b="1" u="none" strike="noStrike" dirty="0">
                          <a:effectLst/>
                        </a:rPr>
                        <a:t>As a</a:t>
                      </a:r>
                      <a:endParaRPr lang="en-US" sz="2900" b="1" i="0" u="none" strike="noStrike" dirty="0">
                        <a:solidFill>
                          <a:srgbClr val="000000"/>
                        </a:solidFill>
                        <a:effectLst/>
                        <a:latin typeface="Calibri Light" panose="020F0302020204030204" pitchFamily="34" charset="0"/>
                      </a:endParaRPr>
                    </a:p>
                  </a:txBody>
                  <a:tcPr marL="3901" marR="3901" marT="3901" marB="0" anchor="ctr"/>
                </a:tc>
                <a:tc>
                  <a:txBody>
                    <a:bodyPr/>
                    <a:lstStyle/>
                    <a:p>
                      <a:pPr algn="ctr" fontAlgn="ctr"/>
                      <a:r>
                        <a:rPr lang="en-US" sz="2900" b="1" u="none" strike="noStrike" dirty="0">
                          <a:effectLst/>
                        </a:rPr>
                        <a:t>I want to</a:t>
                      </a:r>
                      <a:endParaRPr lang="en-US" sz="2900" b="1" i="0" u="none" strike="noStrike" dirty="0">
                        <a:solidFill>
                          <a:srgbClr val="000000"/>
                        </a:solidFill>
                        <a:effectLst/>
                        <a:latin typeface="Calibri Light" panose="020F0302020204030204" pitchFamily="34" charset="0"/>
                      </a:endParaRPr>
                    </a:p>
                  </a:txBody>
                  <a:tcPr marL="3901" marR="3901" marT="3901" marB="0" anchor="ctr"/>
                </a:tc>
                <a:tc>
                  <a:txBody>
                    <a:bodyPr/>
                    <a:lstStyle/>
                    <a:p>
                      <a:pPr algn="ctr" fontAlgn="ctr"/>
                      <a:r>
                        <a:rPr lang="en-US" sz="2900" b="1" u="none" strike="noStrike" dirty="0">
                          <a:effectLst/>
                        </a:rPr>
                        <a:t>so that</a:t>
                      </a:r>
                      <a:endParaRPr lang="en-US" sz="2900" b="1" i="0" u="none" strike="noStrike" dirty="0">
                        <a:solidFill>
                          <a:srgbClr val="000000"/>
                        </a:solidFill>
                        <a:effectLst/>
                        <a:latin typeface="Calibri Light" panose="020F0302020204030204" pitchFamily="34" charset="0"/>
                      </a:endParaRPr>
                    </a:p>
                  </a:txBody>
                  <a:tcPr marL="3901" marR="3901" marT="3901" marB="0" anchor="ctr"/>
                </a:tc>
                <a:extLst>
                  <a:ext uri="{0D108BD9-81ED-4DB2-BD59-A6C34878D82A}">
                    <a16:rowId xmlns:a16="http://schemas.microsoft.com/office/drawing/2014/main" val="1881968851"/>
                  </a:ext>
                </a:extLst>
              </a:tr>
              <a:tr h="393441">
                <a:tc>
                  <a:txBody>
                    <a:bodyPr/>
                    <a:lstStyle/>
                    <a:p>
                      <a:pPr algn="ctr" fontAlgn="ctr"/>
                      <a:r>
                        <a:rPr lang="en-US" sz="1400" b="0" i="0" u="none" strike="noStrike" dirty="0">
                          <a:solidFill>
                            <a:srgbClr val="000000"/>
                          </a:solidFill>
                          <a:effectLst/>
                          <a:latin typeface="+mn-lt"/>
                        </a:rPr>
                        <a:t>US3</a:t>
                      </a:r>
                    </a:p>
                  </a:txBody>
                  <a:tcPr marL="3901" marR="3901" marT="3901" marB="0" anchor="ctr"/>
                </a:tc>
                <a:tc>
                  <a:txBody>
                    <a:bodyPr/>
                    <a:lstStyle/>
                    <a:p>
                      <a:pPr algn="l" fontAlgn="ctr"/>
                      <a:r>
                        <a:rPr lang="en-US" sz="1400" u="none" strike="noStrike" dirty="0">
                          <a:effectLst/>
                        </a:rPr>
                        <a:t>user</a:t>
                      </a:r>
                      <a:endParaRPr lang="en-US" sz="1400" b="0" i="0" u="none" strike="noStrike" dirty="0">
                        <a:solidFill>
                          <a:srgbClr val="000000"/>
                        </a:solidFill>
                        <a:effectLst/>
                        <a:latin typeface="Calibri Light" panose="020F0302020204030204" pitchFamily="34" charset="0"/>
                      </a:endParaRPr>
                    </a:p>
                  </a:txBody>
                  <a:tcPr marL="3901" marR="3901" marT="3901" marB="0" anchor="ctr"/>
                </a:tc>
                <a:tc>
                  <a:txBody>
                    <a:bodyPr/>
                    <a:lstStyle/>
                    <a:p>
                      <a:pPr algn="l" fontAlgn="ctr"/>
                      <a:r>
                        <a:rPr lang="en-US" sz="1400" u="none" strike="noStrike" dirty="0">
                          <a:effectLst/>
                        </a:rPr>
                        <a:t>upload a photo/image of my symptom/affected area/illness</a:t>
                      </a:r>
                      <a:endParaRPr lang="en-US" sz="1400" b="0" i="0" u="none" strike="noStrike" dirty="0">
                        <a:solidFill>
                          <a:srgbClr val="000000"/>
                        </a:solidFill>
                        <a:effectLst/>
                        <a:latin typeface="Calibri Light" panose="020F0302020204030204" pitchFamily="34" charset="0"/>
                      </a:endParaRPr>
                    </a:p>
                  </a:txBody>
                  <a:tcPr marL="3901" marR="3901" marT="3901" marB="0" anchor="ctr"/>
                </a:tc>
                <a:tc>
                  <a:txBody>
                    <a:bodyPr/>
                    <a:lstStyle/>
                    <a:p>
                      <a:pPr algn="l" fontAlgn="ctr"/>
                      <a:r>
                        <a:rPr lang="en-US" sz="1400" u="none" strike="noStrike" dirty="0">
                          <a:effectLst/>
                        </a:rPr>
                        <a:t>the </a:t>
                      </a:r>
                      <a:r>
                        <a:rPr lang="en-US" sz="1400" u="none" strike="noStrike" err="1">
                          <a:effectLst/>
                        </a:rPr>
                        <a:t>SYMCheck</a:t>
                      </a:r>
                      <a:r>
                        <a:rPr lang="en-US" sz="1400" u="none" strike="noStrike" dirty="0">
                          <a:effectLst/>
                        </a:rPr>
                        <a:t> application can diagnose me and I can gain insights as to what I might be afflicted with</a:t>
                      </a:r>
                      <a:endParaRPr lang="en-US" sz="1400" b="0" i="0" u="none" strike="noStrike" dirty="0">
                        <a:solidFill>
                          <a:srgbClr val="000000"/>
                        </a:solidFill>
                        <a:effectLst/>
                        <a:latin typeface="Calibri Light" panose="020F0302020204030204" pitchFamily="34" charset="0"/>
                      </a:endParaRPr>
                    </a:p>
                  </a:txBody>
                  <a:tcPr marL="3901" marR="3901" marT="3901" marB="0" anchor="ctr"/>
                </a:tc>
                <a:extLst>
                  <a:ext uri="{0D108BD9-81ED-4DB2-BD59-A6C34878D82A}">
                    <a16:rowId xmlns:a16="http://schemas.microsoft.com/office/drawing/2014/main" val="4152629447"/>
                  </a:ext>
                </a:extLst>
              </a:tr>
              <a:tr h="567342">
                <a:tc>
                  <a:txBody>
                    <a:bodyPr/>
                    <a:lstStyle/>
                    <a:p>
                      <a:pPr algn="ctr" fontAlgn="ctr"/>
                      <a:r>
                        <a:rPr lang="en-US" sz="1400" u="none" strike="noStrike" dirty="0">
                          <a:effectLst/>
                        </a:rPr>
                        <a:t>US4</a:t>
                      </a:r>
                      <a:endParaRPr lang="en-US" sz="1400" b="0" i="0" u="none" strike="noStrike" dirty="0">
                        <a:solidFill>
                          <a:srgbClr val="000000"/>
                        </a:solidFill>
                        <a:effectLst/>
                        <a:latin typeface="Calibri Light" panose="020F0302020204030204" pitchFamily="34" charset="0"/>
                      </a:endParaRPr>
                    </a:p>
                  </a:txBody>
                  <a:tcPr marL="3901" marR="3901" marT="3901" marB="0" anchor="ctr"/>
                </a:tc>
                <a:tc>
                  <a:txBody>
                    <a:bodyPr/>
                    <a:lstStyle/>
                    <a:p>
                      <a:pPr algn="l" fontAlgn="ctr"/>
                      <a:r>
                        <a:rPr lang="en-US" sz="1400" u="none" strike="noStrike" dirty="0">
                          <a:effectLst/>
                        </a:rPr>
                        <a:t>user</a:t>
                      </a:r>
                      <a:endParaRPr lang="en-US" sz="1400" b="0" i="0" u="none" strike="noStrike" dirty="0">
                        <a:solidFill>
                          <a:srgbClr val="000000"/>
                        </a:solidFill>
                        <a:effectLst/>
                        <a:latin typeface="Calibri Light" panose="020F0302020204030204" pitchFamily="34" charset="0"/>
                      </a:endParaRPr>
                    </a:p>
                  </a:txBody>
                  <a:tcPr marL="3901" marR="3901" marT="3901" marB="0" anchor="ctr"/>
                </a:tc>
                <a:tc>
                  <a:txBody>
                    <a:bodyPr/>
                    <a:lstStyle/>
                    <a:p>
                      <a:pPr algn="l" fontAlgn="ctr"/>
                      <a:r>
                        <a:rPr lang="en-US" sz="1400" u="none" strike="noStrike" dirty="0">
                          <a:effectLst/>
                        </a:rPr>
                        <a:t>be sure that my image has been uploaded successfully</a:t>
                      </a:r>
                      <a:endParaRPr lang="en-US" sz="1400" b="0" i="0" u="none" strike="noStrike" dirty="0">
                        <a:solidFill>
                          <a:srgbClr val="000000"/>
                        </a:solidFill>
                        <a:effectLst/>
                        <a:latin typeface="Calibri Light" panose="020F0302020204030204" pitchFamily="34" charset="0"/>
                      </a:endParaRPr>
                    </a:p>
                  </a:txBody>
                  <a:tcPr marL="3901" marR="3901" marT="3901" marB="0" anchor="ctr"/>
                </a:tc>
                <a:tc>
                  <a:txBody>
                    <a:bodyPr/>
                    <a:lstStyle/>
                    <a:p>
                      <a:pPr algn="l" fontAlgn="ctr"/>
                      <a:r>
                        <a:rPr lang="en-US" sz="1400" u="none" strike="noStrike" dirty="0">
                          <a:effectLst/>
                        </a:rPr>
                        <a:t>I can be sure that the image will be processed by the application so that I can receive recommendations for my care</a:t>
                      </a:r>
                      <a:endParaRPr lang="en-US" sz="1400" b="0" i="0" u="none" strike="noStrike" dirty="0">
                        <a:solidFill>
                          <a:srgbClr val="000000"/>
                        </a:solidFill>
                        <a:effectLst/>
                        <a:latin typeface="Calibri Light" panose="020F0302020204030204" pitchFamily="34" charset="0"/>
                      </a:endParaRPr>
                    </a:p>
                  </a:txBody>
                  <a:tcPr marL="3901" marR="3901" marT="3901" marB="0" anchor="ctr"/>
                </a:tc>
                <a:extLst>
                  <a:ext uri="{0D108BD9-81ED-4DB2-BD59-A6C34878D82A}">
                    <a16:rowId xmlns:a16="http://schemas.microsoft.com/office/drawing/2014/main" val="915248035"/>
                  </a:ext>
                </a:extLst>
              </a:tr>
              <a:tr h="393441">
                <a:tc>
                  <a:txBody>
                    <a:bodyPr/>
                    <a:lstStyle/>
                    <a:p>
                      <a:pPr algn="ctr" fontAlgn="ctr"/>
                      <a:r>
                        <a:rPr lang="en-US" sz="1400" u="none" strike="noStrike" dirty="0">
                          <a:effectLst/>
                        </a:rPr>
                        <a:t>US5</a:t>
                      </a:r>
                      <a:endParaRPr lang="en-US" sz="1400" b="0" i="0" u="none" strike="noStrike" dirty="0">
                        <a:solidFill>
                          <a:srgbClr val="000000"/>
                        </a:solidFill>
                        <a:effectLst/>
                        <a:latin typeface="Calibri Light" panose="020F0302020204030204" pitchFamily="34" charset="0"/>
                      </a:endParaRPr>
                    </a:p>
                  </a:txBody>
                  <a:tcPr marL="3901" marR="3901" marT="3901" marB="0" anchor="ctr"/>
                </a:tc>
                <a:tc>
                  <a:txBody>
                    <a:bodyPr/>
                    <a:lstStyle/>
                    <a:p>
                      <a:pPr algn="l" fontAlgn="ctr"/>
                      <a:r>
                        <a:rPr lang="en-US" sz="1400" u="none" strike="noStrike" dirty="0">
                          <a:effectLst/>
                        </a:rPr>
                        <a:t>user</a:t>
                      </a:r>
                      <a:endParaRPr lang="en-US" sz="1400" b="0" i="0" u="none" strike="noStrike" dirty="0">
                        <a:solidFill>
                          <a:srgbClr val="000000"/>
                        </a:solidFill>
                        <a:effectLst/>
                        <a:latin typeface="Calibri Light" panose="020F0302020204030204" pitchFamily="34" charset="0"/>
                      </a:endParaRPr>
                    </a:p>
                  </a:txBody>
                  <a:tcPr marL="3901" marR="3901" marT="3901" marB="0" anchor="ctr"/>
                </a:tc>
                <a:tc>
                  <a:txBody>
                    <a:bodyPr/>
                    <a:lstStyle/>
                    <a:p>
                      <a:pPr algn="l" fontAlgn="ctr"/>
                      <a:r>
                        <a:rPr lang="en-US" sz="1400" u="none" strike="noStrike" dirty="0">
                          <a:effectLst/>
                        </a:rPr>
                        <a:t>submit my image for assessment</a:t>
                      </a:r>
                      <a:endParaRPr lang="en-US" sz="1400" b="0" i="0" u="none" strike="noStrike" dirty="0">
                        <a:solidFill>
                          <a:srgbClr val="000000"/>
                        </a:solidFill>
                        <a:effectLst/>
                        <a:latin typeface="Calibri Light" panose="020F0302020204030204" pitchFamily="34" charset="0"/>
                      </a:endParaRPr>
                    </a:p>
                  </a:txBody>
                  <a:tcPr marL="3901" marR="3901" marT="3901" marB="0" anchor="ctr"/>
                </a:tc>
                <a:tc>
                  <a:txBody>
                    <a:bodyPr/>
                    <a:lstStyle/>
                    <a:p>
                      <a:pPr algn="l" fontAlgn="ctr"/>
                      <a:r>
                        <a:rPr lang="en-US" sz="1400" u="none" strike="noStrike" dirty="0">
                          <a:effectLst/>
                        </a:rPr>
                        <a:t>I may receive a[n accurate] determination of my </a:t>
                      </a:r>
                      <a:r>
                        <a:rPr lang="en-US" sz="1400" u="none" strike="noStrike">
                          <a:effectLst/>
                        </a:rPr>
                        <a:t>affliciation</a:t>
                      </a:r>
                      <a:r>
                        <a:rPr lang="en-US" sz="1400" u="none" strike="noStrike" dirty="0">
                          <a:effectLst/>
                        </a:rPr>
                        <a:t> as </a:t>
                      </a:r>
                      <a:r>
                        <a:rPr lang="en-US" sz="1400" u="none" strike="noStrike">
                          <a:effectLst/>
                        </a:rPr>
                        <a:t>well as recomendations</a:t>
                      </a:r>
                      <a:r>
                        <a:rPr lang="en-US" sz="1400" u="none" strike="noStrike" dirty="0">
                          <a:effectLst/>
                        </a:rPr>
                        <a:t> for care</a:t>
                      </a:r>
                      <a:endParaRPr lang="en-US" sz="1400" b="0" i="0" u="none" strike="noStrike" dirty="0">
                        <a:solidFill>
                          <a:srgbClr val="000000"/>
                        </a:solidFill>
                        <a:effectLst/>
                        <a:latin typeface="Calibri Light" panose="020F0302020204030204" pitchFamily="34" charset="0"/>
                      </a:endParaRPr>
                    </a:p>
                  </a:txBody>
                  <a:tcPr marL="3901" marR="3901" marT="3901" marB="0" anchor="ctr"/>
                </a:tc>
                <a:extLst>
                  <a:ext uri="{0D108BD9-81ED-4DB2-BD59-A6C34878D82A}">
                    <a16:rowId xmlns:a16="http://schemas.microsoft.com/office/drawing/2014/main" val="3956197913"/>
                  </a:ext>
                </a:extLst>
              </a:tr>
              <a:tr h="393441">
                <a:tc>
                  <a:txBody>
                    <a:bodyPr/>
                    <a:lstStyle/>
                    <a:p>
                      <a:pPr algn="ctr" fontAlgn="ctr"/>
                      <a:r>
                        <a:rPr lang="en-US" sz="1400" u="none" strike="noStrike" dirty="0">
                          <a:effectLst/>
                        </a:rPr>
                        <a:t>US6</a:t>
                      </a:r>
                      <a:endParaRPr lang="en-US" sz="1400" b="0" i="0" u="none" strike="noStrike" dirty="0">
                        <a:solidFill>
                          <a:srgbClr val="000000"/>
                        </a:solidFill>
                        <a:effectLst/>
                        <a:latin typeface="Calibri Light" panose="020F0302020204030204" pitchFamily="34" charset="0"/>
                      </a:endParaRPr>
                    </a:p>
                  </a:txBody>
                  <a:tcPr marL="3901" marR="3901" marT="3901" marB="0" anchor="ctr"/>
                </a:tc>
                <a:tc>
                  <a:txBody>
                    <a:bodyPr/>
                    <a:lstStyle/>
                    <a:p>
                      <a:pPr algn="l" fontAlgn="ctr"/>
                      <a:r>
                        <a:rPr lang="en-US" sz="1400" u="none" strike="noStrike">
                          <a:effectLst/>
                        </a:rPr>
                        <a:t>user</a:t>
                      </a:r>
                      <a:endParaRPr lang="en-US" sz="1400" b="0" i="0" u="none" strike="noStrike">
                        <a:solidFill>
                          <a:srgbClr val="000000"/>
                        </a:solidFill>
                        <a:effectLst/>
                        <a:latin typeface="Calibri Light" panose="020F0302020204030204" pitchFamily="34" charset="0"/>
                      </a:endParaRPr>
                    </a:p>
                  </a:txBody>
                  <a:tcPr marL="3901" marR="3901" marT="3901" marB="0" anchor="ctr"/>
                </a:tc>
                <a:tc>
                  <a:txBody>
                    <a:bodyPr/>
                    <a:lstStyle/>
                    <a:p>
                      <a:pPr algn="l" fontAlgn="ctr"/>
                      <a:r>
                        <a:rPr lang="en-US" sz="1400" u="none" strike="noStrike" dirty="0">
                          <a:effectLst/>
                        </a:rPr>
                        <a:t>know if I am in a critical condition or in need of immediate medical attention</a:t>
                      </a:r>
                      <a:endParaRPr lang="en-US" sz="1400" b="0" i="0" u="none" strike="noStrike" dirty="0">
                        <a:solidFill>
                          <a:srgbClr val="000000"/>
                        </a:solidFill>
                        <a:effectLst/>
                        <a:latin typeface="Calibri Light" panose="020F0302020204030204" pitchFamily="34" charset="0"/>
                      </a:endParaRPr>
                    </a:p>
                  </a:txBody>
                  <a:tcPr marL="3901" marR="3901" marT="3901" marB="0" anchor="ctr"/>
                </a:tc>
                <a:tc>
                  <a:txBody>
                    <a:bodyPr/>
                    <a:lstStyle/>
                    <a:p>
                      <a:pPr algn="l" fontAlgn="ctr"/>
                      <a:r>
                        <a:rPr lang="en-US" sz="1400" u="none" strike="noStrike" dirty="0">
                          <a:effectLst/>
                        </a:rPr>
                        <a:t>I am able to seek medical care as soon as possible if there is no time to waste!</a:t>
                      </a:r>
                      <a:endParaRPr lang="en-US" sz="1400" b="0" i="0" u="none" strike="noStrike" dirty="0">
                        <a:solidFill>
                          <a:srgbClr val="000000"/>
                        </a:solidFill>
                        <a:effectLst/>
                        <a:latin typeface="Calibri Light" panose="020F0302020204030204" pitchFamily="34" charset="0"/>
                      </a:endParaRPr>
                    </a:p>
                  </a:txBody>
                  <a:tcPr marL="3901" marR="3901" marT="3901" marB="0" anchor="ctr"/>
                </a:tc>
                <a:extLst>
                  <a:ext uri="{0D108BD9-81ED-4DB2-BD59-A6C34878D82A}">
                    <a16:rowId xmlns:a16="http://schemas.microsoft.com/office/drawing/2014/main" val="1273524754"/>
                  </a:ext>
                </a:extLst>
              </a:tr>
              <a:tr h="567342">
                <a:tc>
                  <a:txBody>
                    <a:bodyPr/>
                    <a:lstStyle/>
                    <a:p>
                      <a:pPr algn="ctr" fontAlgn="ctr"/>
                      <a:r>
                        <a:rPr lang="en-US" sz="1400" u="none" strike="noStrike" dirty="0">
                          <a:effectLst/>
                        </a:rPr>
                        <a:t>US7</a:t>
                      </a:r>
                      <a:endParaRPr lang="en-US" sz="1400" b="0" i="0" u="none" strike="noStrike" dirty="0">
                        <a:solidFill>
                          <a:srgbClr val="000000"/>
                        </a:solidFill>
                        <a:effectLst/>
                        <a:latin typeface="Calibri Light" panose="020F0302020204030204" pitchFamily="34" charset="0"/>
                      </a:endParaRPr>
                    </a:p>
                  </a:txBody>
                  <a:tcPr marL="3901" marR="3901" marT="3901" marB="0" anchor="ctr"/>
                </a:tc>
                <a:tc>
                  <a:txBody>
                    <a:bodyPr/>
                    <a:lstStyle/>
                    <a:p>
                      <a:pPr algn="l" fontAlgn="ctr"/>
                      <a:r>
                        <a:rPr lang="en-US" sz="1400" u="none" strike="noStrike">
                          <a:effectLst/>
                        </a:rPr>
                        <a:t>user</a:t>
                      </a:r>
                      <a:endParaRPr lang="en-US" sz="1400" b="0" i="0" u="none" strike="noStrike">
                        <a:solidFill>
                          <a:srgbClr val="000000"/>
                        </a:solidFill>
                        <a:effectLst/>
                        <a:latin typeface="Calibri Light" panose="020F0302020204030204" pitchFamily="34" charset="0"/>
                      </a:endParaRPr>
                    </a:p>
                  </a:txBody>
                  <a:tcPr marL="3901" marR="3901" marT="3901" marB="0" anchor="ctr"/>
                </a:tc>
                <a:tc>
                  <a:txBody>
                    <a:bodyPr/>
                    <a:lstStyle/>
                    <a:p>
                      <a:pPr algn="l" fontAlgn="ctr"/>
                      <a:r>
                        <a:rPr lang="en-US" sz="1400" u="none" strike="noStrike" dirty="0">
                          <a:effectLst/>
                        </a:rPr>
                        <a:t>find the nearest emergency room</a:t>
                      </a:r>
                      <a:endParaRPr lang="en-US" sz="1400" b="0" i="0" u="none" strike="noStrike" dirty="0">
                        <a:solidFill>
                          <a:srgbClr val="000000"/>
                        </a:solidFill>
                        <a:effectLst/>
                        <a:latin typeface="Calibri Light" panose="020F0302020204030204" pitchFamily="34" charset="0"/>
                      </a:endParaRPr>
                    </a:p>
                  </a:txBody>
                  <a:tcPr marL="3901" marR="3901" marT="3901" marB="0" anchor="ctr"/>
                </a:tc>
                <a:tc>
                  <a:txBody>
                    <a:bodyPr/>
                    <a:lstStyle/>
                    <a:p>
                      <a:pPr algn="l" fontAlgn="ctr"/>
                      <a:r>
                        <a:rPr lang="en-US" sz="1400" u="none" strike="noStrike">
                          <a:effectLst/>
                        </a:rPr>
                        <a:t>I can seek immediate medical attention for what I deem to be an </a:t>
                      </a:r>
                      <a:r>
                        <a:rPr lang="en-US" sz="1400" u="none" strike="noStrike" dirty="0">
                          <a:effectLst/>
                        </a:rPr>
                        <a:t>extremely critical/dire/time-sensitive condition</a:t>
                      </a:r>
                      <a:endParaRPr lang="en-US" sz="1400" b="0" i="0" u="none" strike="noStrike" dirty="0">
                        <a:solidFill>
                          <a:srgbClr val="000000"/>
                        </a:solidFill>
                        <a:effectLst/>
                        <a:latin typeface="Calibri Light" panose="020F0302020204030204" pitchFamily="34" charset="0"/>
                      </a:endParaRPr>
                    </a:p>
                  </a:txBody>
                  <a:tcPr marL="3901" marR="3901" marT="3901" marB="0" anchor="ctr"/>
                </a:tc>
                <a:extLst>
                  <a:ext uri="{0D108BD9-81ED-4DB2-BD59-A6C34878D82A}">
                    <a16:rowId xmlns:a16="http://schemas.microsoft.com/office/drawing/2014/main" val="3993775705"/>
                  </a:ext>
                </a:extLst>
              </a:tr>
              <a:tr h="393441">
                <a:tc>
                  <a:txBody>
                    <a:bodyPr/>
                    <a:lstStyle/>
                    <a:p>
                      <a:pPr algn="ctr" fontAlgn="ctr"/>
                      <a:r>
                        <a:rPr lang="en-US" sz="1400" u="none" strike="noStrike" dirty="0">
                          <a:effectLst/>
                        </a:rPr>
                        <a:t>US8</a:t>
                      </a:r>
                      <a:endParaRPr lang="en-US" sz="1400" b="0" i="0" u="none" strike="noStrike" dirty="0">
                        <a:solidFill>
                          <a:srgbClr val="000000"/>
                        </a:solidFill>
                        <a:effectLst/>
                        <a:latin typeface="Calibri Light" panose="020F0302020204030204" pitchFamily="34" charset="0"/>
                      </a:endParaRPr>
                    </a:p>
                  </a:txBody>
                  <a:tcPr marL="3901" marR="3901" marT="3901" marB="0" anchor="ctr"/>
                </a:tc>
                <a:tc>
                  <a:txBody>
                    <a:bodyPr/>
                    <a:lstStyle/>
                    <a:p>
                      <a:pPr algn="l" fontAlgn="ctr"/>
                      <a:r>
                        <a:rPr lang="en-US" sz="1400" u="none" strike="noStrike">
                          <a:effectLst/>
                        </a:rPr>
                        <a:t>user</a:t>
                      </a:r>
                      <a:endParaRPr lang="en-US" sz="1400" b="0" i="0" u="none" strike="noStrike">
                        <a:solidFill>
                          <a:srgbClr val="000000"/>
                        </a:solidFill>
                        <a:effectLst/>
                        <a:latin typeface="Calibri Light" panose="020F0302020204030204" pitchFamily="34" charset="0"/>
                      </a:endParaRPr>
                    </a:p>
                  </a:txBody>
                  <a:tcPr marL="3901" marR="3901" marT="3901" marB="0" anchor="ctr"/>
                </a:tc>
                <a:tc>
                  <a:txBody>
                    <a:bodyPr/>
                    <a:lstStyle/>
                    <a:p>
                      <a:pPr algn="l" fontAlgn="ctr"/>
                      <a:r>
                        <a:rPr lang="en-US" sz="1400" u="none" strike="noStrike" dirty="0">
                          <a:effectLst/>
                        </a:rPr>
                        <a:t>return to the homepage</a:t>
                      </a:r>
                      <a:endParaRPr lang="en-US" sz="1400" b="0" i="0" u="none" strike="noStrike" dirty="0">
                        <a:solidFill>
                          <a:srgbClr val="000000"/>
                        </a:solidFill>
                        <a:effectLst/>
                        <a:latin typeface="Calibri Light" panose="020F0302020204030204" pitchFamily="34" charset="0"/>
                      </a:endParaRPr>
                    </a:p>
                  </a:txBody>
                  <a:tcPr marL="3901" marR="3901" marT="3901" marB="0" anchor="ctr"/>
                </a:tc>
                <a:tc>
                  <a:txBody>
                    <a:bodyPr/>
                    <a:lstStyle/>
                    <a:p>
                      <a:pPr algn="l" fontAlgn="ctr"/>
                      <a:r>
                        <a:rPr lang="en-US" sz="1400" u="none" strike="noStrike" dirty="0">
                          <a:effectLst/>
                        </a:rPr>
                        <a:t>I can re-read the </a:t>
                      </a:r>
                      <a:r>
                        <a:rPr lang="en-US" sz="1400" u="none" strike="noStrike" err="1">
                          <a:effectLst/>
                        </a:rPr>
                        <a:t>SYMCheck</a:t>
                      </a:r>
                      <a:r>
                        <a:rPr lang="en-US" sz="1400" u="none" strike="noStrike" dirty="0">
                          <a:effectLst/>
                        </a:rPr>
                        <a:t> mission statement, disclaimer, etc.</a:t>
                      </a:r>
                      <a:endParaRPr lang="en-US" sz="1400" b="0" i="0" u="none" strike="noStrike" dirty="0">
                        <a:solidFill>
                          <a:srgbClr val="000000"/>
                        </a:solidFill>
                        <a:effectLst/>
                        <a:latin typeface="Calibri Light" panose="020F0302020204030204" pitchFamily="34" charset="0"/>
                      </a:endParaRPr>
                    </a:p>
                  </a:txBody>
                  <a:tcPr marL="3901" marR="3901" marT="3901" marB="0" anchor="ctr"/>
                </a:tc>
                <a:extLst>
                  <a:ext uri="{0D108BD9-81ED-4DB2-BD59-A6C34878D82A}">
                    <a16:rowId xmlns:a16="http://schemas.microsoft.com/office/drawing/2014/main" val="673808243"/>
                  </a:ext>
                </a:extLst>
              </a:tr>
            </a:tbl>
          </a:graphicData>
        </a:graphic>
      </p:graphicFrame>
    </p:spTree>
    <p:extLst>
      <p:ext uri="{BB962C8B-B14F-4D97-AF65-F5344CB8AC3E}">
        <p14:creationId xmlns:p14="http://schemas.microsoft.com/office/powerpoint/2010/main" val="3879277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9B35BB5-1630-45F0-B55C-B6847DF21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3EF5146-0A37-42B3-AF51-CBFCE4002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AEAA417-4D1E-4759-87B8-DD0062A7325E}"/>
              </a:ext>
            </a:extLst>
          </p:cNvPr>
          <p:cNvSpPr>
            <a:spLocks noGrp="1"/>
          </p:cNvSpPr>
          <p:nvPr>
            <p:ph type="title"/>
          </p:nvPr>
        </p:nvSpPr>
        <p:spPr>
          <a:xfrm>
            <a:off x="581192" y="5264486"/>
            <a:ext cx="10883444" cy="958513"/>
          </a:xfrm>
        </p:spPr>
        <p:txBody>
          <a:bodyPr anchor="ctr">
            <a:normAutofit/>
          </a:bodyPr>
          <a:lstStyle/>
          <a:p>
            <a:r>
              <a:rPr lang="en-US" dirty="0">
                <a:solidFill>
                  <a:srgbClr val="FFFEFF"/>
                </a:solidFill>
              </a:rPr>
              <a:t>USER stories (results page)</a:t>
            </a:r>
          </a:p>
        </p:txBody>
      </p:sp>
      <p:sp>
        <p:nvSpPr>
          <p:cNvPr id="13" name="Rectangle 12">
            <a:extLst>
              <a:ext uri="{FF2B5EF4-FFF2-40B4-BE49-F238E27FC236}">
                <a16:creationId xmlns:a16="http://schemas.microsoft.com/office/drawing/2014/main" id="{D05C6BB3-F359-4E0C-B8DA-4CEA9EE8C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512FDBA-7374-4A50-B15C-1C421A40B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799D451D-9C66-42CF-BC10-324A4F647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4" name="Table 4">
            <a:extLst>
              <a:ext uri="{FF2B5EF4-FFF2-40B4-BE49-F238E27FC236}">
                <a16:creationId xmlns:a16="http://schemas.microsoft.com/office/drawing/2014/main" id="{95E5234A-ACBB-4649-AB52-089A05371839}"/>
              </a:ext>
            </a:extLst>
          </p:cNvPr>
          <p:cNvGraphicFramePr>
            <a:graphicFrameLocks noGrp="1"/>
          </p:cNvGraphicFramePr>
          <p:nvPr>
            <p:ph idx="1"/>
            <p:extLst>
              <p:ext uri="{D42A27DB-BD31-4B8C-83A1-F6EECF244321}">
                <p14:modId xmlns:p14="http://schemas.microsoft.com/office/powerpoint/2010/main" val="2895884848"/>
              </p:ext>
            </p:extLst>
          </p:nvPr>
        </p:nvGraphicFramePr>
        <p:xfrm>
          <a:off x="446533" y="858446"/>
          <a:ext cx="11290860" cy="4341546"/>
        </p:xfrm>
        <a:graphic>
          <a:graphicData uri="http://schemas.openxmlformats.org/drawingml/2006/table">
            <a:tbl>
              <a:tblPr firstRow="1" bandRow="1">
                <a:tableStyleId>{5C22544A-7EE6-4342-B048-85BDC9FD1C3A}</a:tableStyleId>
              </a:tblPr>
              <a:tblGrid>
                <a:gridCol w="688931">
                  <a:extLst>
                    <a:ext uri="{9D8B030D-6E8A-4147-A177-3AD203B41FA5}">
                      <a16:colId xmlns:a16="http://schemas.microsoft.com/office/drawing/2014/main" val="2797330840"/>
                    </a:ext>
                  </a:extLst>
                </a:gridCol>
                <a:gridCol w="1145512">
                  <a:extLst>
                    <a:ext uri="{9D8B030D-6E8A-4147-A177-3AD203B41FA5}">
                      <a16:colId xmlns:a16="http://schemas.microsoft.com/office/drawing/2014/main" val="2272592455"/>
                    </a:ext>
                  </a:extLst>
                </a:gridCol>
                <a:gridCol w="4029389">
                  <a:extLst>
                    <a:ext uri="{9D8B030D-6E8A-4147-A177-3AD203B41FA5}">
                      <a16:colId xmlns:a16="http://schemas.microsoft.com/office/drawing/2014/main" val="45804298"/>
                    </a:ext>
                  </a:extLst>
                </a:gridCol>
                <a:gridCol w="5427028">
                  <a:extLst>
                    <a:ext uri="{9D8B030D-6E8A-4147-A177-3AD203B41FA5}">
                      <a16:colId xmlns:a16="http://schemas.microsoft.com/office/drawing/2014/main" val="2822734756"/>
                    </a:ext>
                  </a:extLst>
                </a:gridCol>
              </a:tblGrid>
              <a:tr h="396030">
                <a:tc>
                  <a:txBody>
                    <a:bodyPr/>
                    <a:lstStyle/>
                    <a:p>
                      <a:pPr marL="0" algn="ctr" defTabSz="457200" rtl="0" eaLnBrk="1" fontAlgn="ctr" latinLnBrk="0" hangingPunct="1"/>
                      <a:r>
                        <a:rPr lang="en-US" sz="2900" b="1" u="none" strike="noStrike" kern="1200" dirty="0">
                          <a:solidFill>
                            <a:schemeClr val="lt1"/>
                          </a:solidFill>
                          <a:effectLst/>
                          <a:latin typeface="+mn-lt"/>
                          <a:ea typeface="+mn-ea"/>
                          <a:cs typeface="+mn-cs"/>
                        </a:rPr>
                        <a:t>ID</a:t>
                      </a:r>
                    </a:p>
                  </a:txBody>
                  <a:tcPr marL="8530" marR="8530" marT="8530" marB="0" anchor="ctr"/>
                </a:tc>
                <a:tc>
                  <a:txBody>
                    <a:bodyPr/>
                    <a:lstStyle/>
                    <a:p>
                      <a:pPr marL="0" algn="ctr" defTabSz="457200" rtl="0" eaLnBrk="1" fontAlgn="ctr" latinLnBrk="0" hangingPunct="1"/>
                      <a:r>
                        <a:rPr lang="en-US" sz="2900" b="1" u="none" strike="noStrike" kern="1200" dirty="0">
                          <a:solidFill>
                            <a:schemeClr val="lt1"/>
                          </a:solidFill>
                          <a:effectLst/>
                          <a:latin typeface="+mn-lt"/>
                          <a:ea typeface="+mn-ea"/>
                          <a:cs typeface="+mn-cs"/>
                        </a:rPr>
                        <a:t>As a</a:t>
                      </a:r>
                    </a:p>
                  </a:txBody>
                  <a:tcPr marL="8530" marR="8530" marT="8530" marB="0" anchor="ctr"/>
                </a:tc>
                <a:tc>
                  <a:txBody>
                    <a:bodyPr/>
                    <a:lstStyle/>
                    <a:p>
                      <a:pPr marL="0" algn="ctr" defTabSz="457200" rtl="0" eaLnBrk="1" fontAlgn="ctr" latinLnBrk="0" hangingPunct="1"/>
                      <a:r>
                        <a:rPr lang="en-US" sz="2900" b="1" u="none" strike="noStrike" kern="1200" dirty="0">
                          <a:solidFill>
                            <a:schemeClr val="lt1"/>
                          </a:solidFill>
                          <a:effectLst/>
                          <a:latin typeface="+mn-lt"/>
                          <a:ea typeface="+mn-ea"/>
                          <a:cs typeface="+mn-cs"/>
                        </a:rPr>
                        <a:t>I want to</a:t>
                      </a:r>
                    </a:p>
                  </a:txBody>
                  <a:tcPr marL="8530" marR="8530" marT="8530" marB="0" anchor="ctr"/>
                </a:tc>
                <a:tc>
                  <a:txBody>
                    <a:bodyPr/>
                    <a:lstStyle/>
                    <a:p>
                      <a:pPr marL="0" algn="ctr" defTabSz="457200" rtl="0" eaLnBrk="1" fontAlgn="ctr" latinLnBrk="0" hangingPunct="1"/>
                      <a:r>
                        <a:rPr lang="en-US" sz="2900" b="1" u="none" strike="noStrike" kern="1200" dirty="0">
                          <a:solidFill>
                            <a:schemeClr val="lt1"/>
                          </a:solidFill>
                          <a:effectLst/>
                          <a:latin typeface="+mn-lt"/>
                          <a:ea typeface="+mn-ea"/>
                          <a:cs typeface="+mn-cs"/>
                        </a:rPr>
                        <a:t>so that</a:t>
                      </a:r>
                    </a:p>
                  </a:txBody>
                  <a:tcPr marL="8530" marR="8530" marT="8530" marB="0" anchor="ctr"/>
                </a:tc>
                <a:extLst>
                  <a:ext uri="{0D108BD9-81ED-4DB2-BD59-A6C34878D82A}">
                    <a16:rowId xmlns:a16="http://schemas.microsoft.com/office/drawing/2014/main" val="2328818113"/>
                  </a:ext>
                </a:extLst>
              </a:tr>
              <a:tr h="402218">
                <a:tc>
                  <a:txBody>
                    <a:bodyPr/>
                    <a:lstStyle/>
                    <a:p>
                      <a:pPr marL="0" algn="ctr" defTabSz="457200" rtl="0" eaLnBrk="1" fontAlgn="ctr" latinLnBrk="0" hangingPunct="1"/>
                      <a:r>
                        <a:rPr lang="en-US" sz="1200" u="none" strike="noStrike" kern="1200" dirty="0">
                          <a:solidFill>
                            <a:schemeClr val="dk1"/>
                          </a:solidFill>
                          <a:effectLst/>
                          <a:latin typeface="+mn-lt"/>
                          <a:ea typeface="+mn-ea"/>
                          <a:cs typeface="+mn-cs"/>
                        </a:rPr>
                        <a:t>US9</a:t>
                      </a:r>
                    </a:p>
                  </a:txBody>
                  <a:tcPr marL="8530" marR="8530" marT="8530" marB="0" anchor="ctr"/>
                </a:tc>
                <a:tc>
                  <a:txBody>
                    <a:bodyPr/>
                    <a:lstStyle/>
                    <a:p>
                      <a:pPr marL="0" algn="l" defTabSz="457200" rtl="0" eaLnBrk="1" fontAlgn="ctr" latinLnBrk="0" hangingPunct="1"/>
                      <a:r>
                        <a:rPr lang="en-US" sz="1200" u="none" strike="noStrike" kern="1200" dirty="0">
                          <a:solidFill>
                            <a:schemeClr val="dk1"/>
                          </a:solidFill>
                          <a:effectLst/>
                          <a:latin typeface="+mn-lt"/>
                          <a:ea typeface="+mn-ea"/>
                          <a:cs typeface="+mn-cs"/>
                        </a:rPr>
                        <a:t>user</a:t>
                      </a:r>
                    </a:p>
                  </a:txBody>
                  <a:tcPr marL="8530" marR="8530" marT="8530" marB="0" anchor="ctr"/>
                </a:tc>
                <a:tc>
                  <a:txBody>
                    <a:bodyPr/>
                    <a:lstStyle/>
                    <a:p>
                      <a:pPr marL="0" algn="l" defTabSz="457200" rtl="0" eaLnBrk="1" fontAlgn="ctr" latinLnBrk="0" hangingPunct="1"/>
                      <a:r>
                        <a:rPr lang="en-US" sz="1200" u="none" strike="noStrike" kern="1200" dirty="0">
                          <a:solidFill>
                            <a:schemeClr val="dk1"/>
                          </a:solidFill>
                          <a:effectLst/>
                          <a:latin typeface="+mn-lt"/>
                          <a:ea typeface="+mn-ea"/>
                          <a:cs typeface="+mn-cs"/>
                        </a:rPr>
                        <a:t>know what my symptoms indicate/what my affliction might be</a:t>
                      </a:r>
                    </a:p>
                  </a:txBody>
                  <a:tcPr marL="8530" marR="8530" marT="8530" marB="0" anchor="ctr"/>
                </a:tc>
                <a:tc>
                  <a:txBody>
                    <a:bodyPr/>
                    <a:lstStyle/>
                    <a:p>
                      <a:pPr marL="0" algn="l" defTabSz="457200" rtl="0" eaLnBrk="1" fontAlgn="ctr" latinLnBrk="0" hangingPunct="1"/>
                      <a:r>
                        <a:rPr lang="en-US" sz="1200" u="none" strike="noStrike" kern="1200" dirty="0">
                          <a:solidFill>
                            <a:schemeClr val="dk1"/>
                          </a:solidFill>
                          <a:effectLst/>
                          <a:latin typeface="+mn-lt"/>
                          <a:ea typeface="+mn-ea"/>
                          <a:cs typeface="+mn-cs"/>
                        </a:rPr>
                        <a:t>I can gain an understanding of what might be causing my symptoms, and thus make an informed decision</a:t>
                      </a:r>
                    </a:p>
                  </a:txBody>
                  <a:tcPr marL="8530" marR="8530" marT="8530" marB="0" anchor="ctr"/>
                </a:tc>
                <a:extLst>
                  <a:ext uri="{0D108BD9-81ED-4DB2-BD59-A6C34878D82A}">
                    <a16:rowId xmlns:a16="http://schemas.microsoft.com/office/drawing/2014/main" val="266507615"/>
                  </a:ext>
                </a:extLst>
              </a:tr>
              <a:tr h="583718">
                <a:tc>
                  <a:txBody>
                    <a:bodyPr/>
                    <a:lstStyle/>
                    <a:p>
                      <a:pPr marL="0" algn="ctr" defTabSz="457200" rtl="0" eaLnBrk="1" fontAlgn="ctr" latinLnBrk="0" hangingPunct="1"/>
                      <a:r>
                        <a:rPr lang="en-US" sz="1200" u="none" strike="noStrike" kern="1200" dirty="0">
                          <a:solidFill>
                            <a:schemeClr val="dk1"/>
                          </a:solidFill>
                          <a:effectLst/>
                          <a:latin typeface="+mn-lt"/>
                          <a:ea typeface="+mn-ea"/>
                          <a:cs typeface="+mn-cs"/>
                        </a:rPr>
                        <a:t>US10</a:t>
                      </a:r>
                    </a:p>
                  </a:txBody>
                  <a:tcPr marL="8530" marR="8530" marT="8530" marB="0" anchor="ctr"/>
                </a:tc>
                <a:tc>
                  <a:txBody>
                    <a:bodyPr/>
                    <a:lstStyle/>
                    <a:p>
                      <a:pPr marL="0" algn="l" defTabSz="457200" rtl="0" eaLnBrk="1" fontAlgn="ctr" latinLnBrk="0" hangingPunct="1"/>
                      <a:r>
                        <a:rPr lang="en-US" sz="1200" u="none" strike="noStrike" kern="1200" dirty="0">
                          <a:solidFill>
                            <a:schemeClr val="dk1"/>
                          </a:solidFill>
                          <a:effectLst/>
                          <a:latin typeface="+mn-lt"/>
                          <a:ea typeface="+mn-ea"/>
                          <a:cs typeface="+mn-cs"/>
                        </a:rPr>
                        <a:t>user</a:t>
                      </a:r>
                    </a:p>
                  </a:txBody>
                  <a:tcPr marL="8530" marR="8530" marT="8530" marB="0" anchor="ctr"/>
                </a:tc>
                <a:tc>
                  <a:txBody>
                    <a:bodyPr/>
                    <a:lstStyle/>
                    <a:p>
                      <a:pPr marL="0" algn="l" defTabSz="457200" rtl="0" eaLnBrk="1" fontAlgn="ctr" latinLnBrk="0" hangingPunct="1"/>
                      <a:r>
                        <a:rPr lang="en-US" sz="1200" u="none" strike="noStrike" kern="1200" dirty="0">
                          <a:solidFill>
                            <a:schemeClr val="dk1"/>
                          </a:solidFill>
                          <a:effectLst/>
                          <a:latin typeface="+mn-lt"/>
                          <a:ea typeface="+mn-ea"/>
                          <a:cs typeface="+mn-cs"/>
                        </a:rPr>
                        <a:t>know what information I can obtain about this/any illness I might potentially have</a:t>
                      </a:r>
                    </a:p>
                  </a:txBody>
                  <a:tcPr marL="8530" marR="8530" marT="8530" marB="0" anchor="ctr"/>
                </a:tc>
                <a:tc>
                  <a:txBody>
                    <a:bodyPr/>
                    <a:lstStyle/>
                    <a:p>
                      <a:pPr marL="0" algn="l" defTabSz="457200" rtl="0" eaLnBrk="1" fontAlgn="ctr" latinLnBrk="0" hangingPunct="1"/>
                      <a:r>
                        <a:rPr lang="en-US" sz="1200" u="none" strike="noStrike" kern="1200" dirty="0">
                          <a:solidFill>
                            <a:schemeClr val="dk1"/>
                          </a:solidFill>
                          <a:effectLst/>
                          <a:latin typeface="+mn-lt"/>
                          <a:ea typeface="+mn-ea"/>
                          <a:cs typeface="+mn-cs"/>
                        </a:rPr>
                        <a:t>I can gain an understanding of what might be causing my symptoms, and thus make an informed decision on how best to go forth with my care</a:t>
                      </a:r>
                    </a:p>
                  </a:txBody>
                  <a:tcPr marL="8530" marR="8530" marT="8530" marB="0" anchor="ctr"/>
                </a:tc>
                <a:extLst>
                  <a:ext uri="{0D108BD9-81ED-4DB2-BD59-A6C34878D82A}">
                    <a16:rowId xmlns:a16="http://schemas.microsoft.com/office/drawing/2014/main" val="2431968920"/>
                  </a:ext>
                </a:extLst>
              </a:tr>
              <a:tr h="583718">
                <a:tc>
                  <a:txBody>
                    <a:bodyPr/>
                    <a:lstStyle/>
                    <a:p>
                      <a:pPr marL="0" algn="ctr" defTabSz="457200" rtl="0" eaLnBrk="1" fontAlgn="ctr" latinLnBrk="0" hangingPunct="1"/>
                      <a:r>
                        <a:rPr lang="en-US" sz="1200" u="none" strike="noStrike" kern="1200" dirty="0">
                          <a:solidFill>
                            <a:schemeClr val="dk1"/>
                          </a:solidFill>
                          <a:effectLst/>
                          <a:latin typeface="+mn-lt"/>
                          <a:ea typeface="+mn-ea"/>
                          <a:cs typeface="+mn-cs"/>
                        </a:rPr>
                        <a:t>US11</a:t>
                      </a:r>
                    </a:p>
                  </a:txBody>
                  <a:tcPr marL="8530" marR="8530" marT="8530" marB="0" anchor="ctr"/>
                </a:tc>
                <a:tc>
                  <a:txBody>
                    <a:bodyPr/>
                    <a:lstStyle/>
                    <a:p>
                      <a:pPr marL="0" algn="l" defTabSz="457200" rtl="0" eaLnBrk="1" fontAlgn="ctr" latinLnBrk="0" hangingPunct="1"/>
                      <a:r>
                        <a:rPr lang="en-US" sz="1200" u="none" strike="noStrike" kern="1200">
                          <a:solidFill>
                            <a:schemeClr val="dk1"/>
                          </a:solidFill>
                          <a:effectLst/>
                          <a:latin typeface="+mn-lt"/>
                          <a:ea typeface="+mn-ea"/>
                          <a:cs typeface="+mn-cs"/>
                        </a:rPr>
                        <a:t>user</a:t>
                      </a:r>
                    </a:p>
                  </a:txBody>
                  <a:tcPr marL="8530" marR="8530" marT="8530" marB="0" anchor="ctr"/>
                </a:tc>
                <a:tc>
                  <a:txBody>
                    <a:bodyPr/>
                    <a:lstStyle/>
                    <a:p>
                      <a:pPr marL="0" algn="l" defTabSz="457200" rtl="0" eaLnBrk="1" fontAlgn="ctr" latinLnBrk="0" hangingPunct="1"/>
                      <a:r>
                        <a:rPr lang="en-US" sz="1200" u="none" strike="noStrike" kern="1200" dirty="0">
                          <a:solidFill>
                            <a:schemeClr val="dk1"/>
                          </a:solidFill>
                          <a:effectLst/>
                          <a:latin typeface="+mn-lt"/>
                          <a:ea typeface="+mn-ea"/>
                          <a:cs typeface="+mn-cs"/>
                        </a:rPr>
                        <a:t>know whether or not I should see a doctor</a:t>
                      </a:r>
                    </a:p>
                  </a:txBody>
                  <a:tcPr marL="8530" marR="8530" marT="8530" marB="0" anchor="ctr"/>
                </a:tc>
                <a:tc>
                  <a:txBody>
                    <a:bodyPr/>
                    <a:lstStyle/>
                    <a:p>
                      <a:pPr marL="0" algn="l" defTabSz="457200" rtl="0" eaLnBrk="1" fontAlgn="ctr" latinLnBrk="0" hangingPunct="1"/>
                      <a:r>
                        <a:rPr lang="en-US" sz="1200" u="none" strike="noStrike" kern="1200" dirty="0">
                          <a:solidFill>
                            <a:schemeClr val="dk1"/>
                          </a:solidFill>
                          <a:effectLst/>
                          <a:latin typeface="+mn-lt"/>
                          <a:ea typeface="+mn-ea"/>
                          <a:cs typeface="+mn-cs"/>
                        </a:rPr>
                        <a:t>I can gauge how much of a PRIORITY a visit to a doctor/medical facility is based on the general nature of my symptoms/illness/affliction</a:t>
                      </a:r>
                    </a:p>
                  </a:txBody>
                  <a:tcPr marL="8530" marR="8530" marT="8530" marB="0" anchor="ctr"/>
                </a:tc>
                <a:extLst>
                  <a:ext uri="{0D108BD9-81ED-4DB2-BD59-A6C34878D82A}">
                    <a16:rowId xmlns:a16="http://schemas.microsoft.com/office/drawing/2014/main" val="3438403857"/>
                  </a:ext>
                </a:extLst>
              </a:tr>
              <a:tr h="382633">
                <a:tc>
                  <a:txBody>
                    <a:bodyPr/>
                    <a:lstStyle/>
                    <a:p>
                      <a:pPr marL="0" algn="ctr" defTabSz="457200" rtl="0" eaLnBrk="1" fontAlgn="ctr" latinLnBrk="0" hangingPunct="1"/>
                      <a:r>
                        <a:rPr lang="en-US" sz="1200" u="none" strike="noStrike" kern="1200" dirty="0">
                          <a:solidFill>
                            <a:schemeClr val="dk1"/>
                          </a:solidFill>
                          <a:effectLst/>
                          <a:latin typeface="+mn-lt"/>
                          <a:ea typeface="+mn-ea"/>
                          <a:cs typeface="+mn-cs"/>
                        </a:rPr>
                        <a:t>US12</a:t>
                      </a:r>
                    </a:p>
                  </a:txBody>
                  <a:tcPr marL="8530" marR="8530" marT="8530" marB="0" anchor="ctr"/>
                </a:tc>
                <a:tc>
                  <a:txBody>
                    <a:bodyPr/>
                    <a:lstStyle/>
                    <a:p>
                      <a:pPr marL="0" algn="l" defTabSz="457200" rtl="0" eaLnBrk="1" fontAlgn="ctr" latinLnBrk="0" hangingPunct="1"/>
                      <a:r>
                        <a:rPr lang="en-US" sz="1200" u="none" strike="noStrike" kern="1200">
                          <a:solidFill>
                            <a:schemeClr val="dk1"/>
                          </a:solidFill>
                          <a:effectLst/>
                          <a:latin typeface="+mn-lt"/>
                          <a:ea typeface="+mn-ea"/>
                          <a:cs typeface="+mn-cs"/>
                        </a:rPr>
                        <a:t>user</a:t>
                      </a:r>
                    </a:p>
                  </a:txBody>
                  <a:tcPr marL="8530" marR="8530" marT="8530" marB="0" anchor="ctr"/>
                </a:tc>
                <a:tc>
                  <a:txBody>
                    <a:bodyPr/>
                    <a:lstStyle/>
                    <a:p>
                      <a:pPr marL="0" algn="l" defTabSz="457200" rtl="0" eaLnBrk="1" fontAlgn="ctr" latinLnBrk="0" hangingPunct="1"/>
                      <a:r>
                        <a:rPr lang="en-US" sz="1200" u="none" strike="noStrike" kern="1200" dirty="0">
                          <a:solidFill>
                            <a:schemeClr val="dk1"/>
                          </a:solidFill>
                          <a:effectLst/>
                          <a:latin typeface="+mn-lt"/>
                          <a:ea typeface="+mn-ea"/>
                          <a:cs typeface="+mn-cs"/>
                        </a:rPr>
                        <a:t>find the nearest emergency room</a:t>
                      </a:r>
                    </a:p>
                  </a:txBody>
                  <a:tcPr marL="8530" marR="8530" marT="8530" marB="0" anchor="ctr"/>
                </a:tc>
                <a:tc>
                  <a:txBody>
                    <a:bodyPr/>
                    <a:lstStyle/>
                    <a:p>
                      <a:pPr marL="0" algn="l" defTabSz="457200" rtl="0" eaLnBrk="1" fontAlgn="ctr" latinLnBrk="0" hangingPunct="1"/>
                      <a:r>
                        <a:rPr lang="en-US" sz="1200" u="none" strike="noStrike" kern="1200" dirty="0">
                          <a:solidFill>
                            <a:schemeClr val="dk1"/>
                          </a:solidFill>
                          <a:effectLst/>
                          <a:latin typeface="+mn-lt"/>
                          <a:ea typeface="+mn-ea"/>
                          <a:cs typeface="+mn-cs"/>
                        </a:rPr>
                        <a:t>I can receive immediate medical attention if it is deemed necessary</a:t>
                      </a:r>
                    </a:p>
                  </a:txBody>
                  <a:tcPr marL="8530" marR="8530" marT="8530" marB="0" anchor="ctr"/>
                </a:tc>
                <a:extLst>
                  <a:ext uri="{0D108BD9-81ED-4DB2-BD59-A6C34878D82A}">
                    <a16:rowId xmlns:a16="http://schemas.microsoft.com/office/drawing/2014/main" val="3878670868"/>
                  </a:ext>
                </a:extLst>
              </a:tr>
              <a:tr h="402218">
                <a:tc>
                  <a:txBody>
                    <a:bodyPr/>
                    <a:lstStyle/>
                    <a:p>
                      <a:pPr marL="0" algn="ctr" defTabSz="457200" rtl="0" eaLnBrk="1" fontAlgn="ctr" latinLnBrk="0" hangingPunct="1"/>
                      <a:r>
                        <a:rPr lang="en-US" sz="1200" u="none" strike="noStrike" kern="1200" dirty="0">
                          <a:solidFill>
                            <a:schemeClr val="dk1"/>
                          </a:solidFill>
                          <a:effectLst/>
                          <a:latin typeface="+mn-lt"/>
                          <a:ea typeface="+mn-ea"/>
                          <a:cs typeface="+mn-cs"/>
                        </a:rPr>
                        <a:t>US13</a:t>
                      </a:r>
                    </a:p>
                  </a:txBody>
                  <a:tcPr marL="8530" marR="8530" marT="8530" marB="0" anchor="ctr"/>
                </a:tc>
                <a:tc>
                  <a:txBody>
                    <a:bodyPr/>
                    <a:lstStyle/>
                    <a:p>
                      <a:pPr marL="0" algn="l" defTabSz="457200" rtl="0" eaLnBrk="1" fontAlgn="ctr" latinLnBrk="0" hangingPunct="1"/>
                      <a:r>
                        <a:rPr lang="en-US" sz="1200" u="none" strike="noStrike" kern="1200">
                          <a:solidFill>
                            <a:schemeClr val="dk1"/>
                          </a:solidFill>
                          <a:effectLst/>
                          <a:latin typeface="+mn-lt"/>
                          <a:ea typeface="+mn-ea"/>
                          <a:cs typeface="+mn-cs"/>
                        </a:rPr>
                        <a:t>user</a:t>
                      </a:r>
                    </a:p>
                  </a:txBody>
                  <a:tcPr marL="8530" marR="8530" marT="8530" marB="0" anchor="ctr"/>
                </a:tc>
                <a:tc>
                  <a:txBody>
                    <a:bodyPr/>
                    <a:lstStyle/>
                    <a:p>
                      <a:pPr marL="0" algn="l" defTabSz="457200" rtl="0" eaLnBrk="1" fontAlgn="ctr" latinLnBrk="0" hangingPunct="1"/>
                      <a:r>
                        <a:rPr lang="en-US" sz="1200" u="none" strike="noStrike" kern="1200" dirty="0">
                          <a:solidFill>
                            <a:schemeClr val="dk1"/>
                          </a:solidFill>
                          <a:effectLst/>
                          <a:latin typeface="+mn-lt"/>
                          <a:ea typeface="+mn-ea"/>
                          <a:cs typeface="+mn-cs"/>
                        </a:rPr>
                        <a:t>receive another diagnosis for another affliction/repeat the diagnosis for this one</a:t>
                      </a:r>
                    </a:p>
                  </a:txBody>
                  <a:tcPr marL="8530" marR="8530" marT="8530" marB="0" anchor="ctr"/>
                </a:tc>
                <a:tc>
                  <a:txBody>
                    <a:bodyPr/>
                    <a:lstStyle/>
                    <a:p>
                      <a:pPr marL="0" algn="l" defTabSz="457200" rtl="0" eaLnBrk="1" fontAlgn="ctr" latinLnBrk="0" hangingPunct="1"/>
                      <a:r>
                        <a:rPr lang="en-US" sz="1200" u="none" strike="noStrike" kern="1200" dirty="0">
                          <a:solidFill>
                            <a:schemeClr val="dk1"/>
                          </a:solidFill>
                          <a:effectLst/>
                          <a:latin typeface="+mn-lt"/>
                          <a:ea typeface="+mn-ea"/>
                          <a:cs typeface="+mn-cs"/>
                        </a:rPr>
                        <a:t>so that I can upload another photo/set of symptoms for a different or the same illness (i.e. for confirmation of the latter)</a:t>
                      </a:r>
                    </a:p>
                  </a:txBody>
                  <a:tcPr marL="8530" marR="8530" marT="8530" marB="0" anchor="ctr"/>
                </a:tc>
                <a:extLst>
                  <a:ext uri="{0D108BD9-81ED-4DB2-BD59-A6C34878D82A}">
                    <a16:rowId xmlns:a16="http://schemas.microsoft.com/office/drawing/2014/main" val="1004558957"/>
                  </a:ext>
                </a:extLst>
              </a:tr>
              <a:tr h="382633">
                <a:tc>
                  <a:txBody>
                    <a:bodyPr/>
                    <a:lstStyle/>
                    <a:p>
                      <a:pPr marL="0" algn="ctr" defTabSz="457200" rtl="0" eaLnBrk="1" fontAlgn="ctr" latinLnBrk="0" hangingPunct="1"/>
                      <a:r>
                        <a:rPr lang="en-US" sz="1200" u="none" strike="noStrike" kern="1200" dirty="0">
                          <a:solidFill>
                            <a:schemeClr val="dk1"/>
                          </a:solidFill>
                          <a:effectLst/>
                          <a:latin typeface="+mn-lt"/>
                          <a:ea typeface="+mn-ea"/>
                          <a:cs typeface="+mn-cs"/>
                        </a:rPr>
                        <a:t>US14</a:t>
                      </a:r>
                    </a:p>
                  </a:txBody>
                  <a:tcPr marL="8530" marR="8530" marT="8530" marB="0" anchor="ctr"/>
                </a:tc>
                <a:tc>
                  <a:txBody>
                    <a:bodyPr/>
                    <a:lstStyle/>
                    <a:p>
                      <a:pPr marL="0" algn="l" defTabSz="457200" rtl="0" eaLnBrk="1" fontAlgn="ctr" latinLnBrk="0" hangingPunct="1"/>
                      <a:r>
                        <a:rPr lang="en-US" sz="1200" u="none" strike="noStrike" kern="1200">
                          <a:solidFill>
                            <a:schemeClr val="dk1"/>
                          </a:solidFill>
                          <a:effectLst/>
                          <a:latin typeface="+mn-lt"/>
                          <a:ea typeface="+mn-ea"/>
                          <a:cs typeface="+mn-cs"/>
                        </a:rPr>
                        <a:t>user</a:t>
                      </a:r>
                    </a:p>
                  </a:txBody>
                  <a:tcPr marL="8530" marR="8530" marT="8530" marB="0" anchor="ctr"/>
                </a:tc>
                <a:tc>
                  <a:txBody>
                    <a:bodyPr/>
                    <a:lstStyle/>
                    <a:p>
                      <a:pPr marL="0" algn="l" defTabSz="457200" rtl="0" eaLnBrk="1" fontAlgn="ctr" latinLnBrk="0" hangingPunct="1"/>
                      <a:r>
                        <a:rPr lang="en-US" sz="1200" u="none" strike="noStrike" kern="1200" dirty="0">
                          <a:solidFill>
                            <a:schemeClr val="dk1"/>
                          </a:solidFill>
                          <a:effectLst/>
                          <a:latin typeface="+mn-lt"/>
                          <a:ea typeface="+mn-ea"/>
                          <a:cs typeface="+mn-cs"/>
                        </a:rPr>
                        <a:t>navigate back to the home page</a:t>
                      </a:r>
                    </a:p>
                  </a:txBody>
                  <a:tcPr marL="8530" marR="8530" marT="8530" marB="0" anchor="ctr"/>
                </a:tc>
                <a:tc>
                  <a:txBody>
                    <a:bodyPr/>
                    <a:lstStyle/>
                    <a:p>
                      <a:pPr marL="0" algn="l" defTabSz="457200" rtl="0" eaLnBrk="1" fontAlgn="ctr" latinLnBrk="0" hangingPunct="1"/>
                      <a:r>
                        <a:rPr lang="en-US" sz="1200" u="none" strike="noStrike" kern="1200" dirty="0">
                          <a:solidFill>
                            <a:schemeClr val="dk1"/>
                          </a:solidFill>
                          <a:effectLst/>
                          <a:latin typeface="+mn-lt"/>
                          <a:ea typeface="+mn-ea"/>
                          <a:cs typeface="+mn-cs"/>
                        </a:rPr>
                        <a:t>to manually start over, or to read </a:t>
                      </a:r>
                      <a:r>
                        <a:rPr lang="en-US" sz="1200" u="none" strike="noStrike" kern="1200" dirty="0" err="1">
                          <a:solidFill>
                            <a:schemeClr val="dk1"/>
                          </a:solidFill>
                          <a:effectLst/>
                          <a:latin typeface="+mn-lt"/>
                          <a:ea typeface="+mn-ea"/>
                          <a:cs typeface="+mn-cs"/>
                        </a:rPr>
                        <a:t>SYMCheck's</a:t>
                      </a:r>
                      <a:r>
                        <a:rPr lang="en-US" sz="1200" u="none" strike="noStrike" kern="1200" dirty="0">
                          <a:solidFill>
                            <a:schemeClr val="dk1"/>
                          </a:solidFill>
                          <a:effectLst/>
                          <a:latin typeface="+mn-lt"/>
                          <a:ea typeface="+mn-ea"/>
                          <a:cs typeface="+mn-cs"/>
                        </a:rPr>
                        <a:t> mission statement </a:t>
                      </a:r>
                    </a:p>
                  </a:txBody>
                  <a:tcPr marL="8530" marR="8530" marT="8530" marB="0" anchor="ctr"/>
                </a:tc>
                <a:extLst>
                  <a:ext uri="{0D108BD9-81ED-4DB2-BD59-A6C34878D82A}">
                    <a16:rowId xmlns:a16="http://schemas.microsoft.com/office/drawing/2014/main" val="3793612484"/>
                  </a:ext>
                </a:extLst>
              </a:tr>
              <a:tr h="570200">
                <a:tc>
                  <a:txBody>
                    <a:bodyPr/>
                    <a:lstStyle/>
                    <a:p>
                      <a:pPr marL="0" algn="ctr" defTabSz="457200" rtl="0" eaLnBrk="1" fontAlgn="ctr" latinLnBrk="0" hangingPunct="1"/>
                      <a:r>
                        <a:rPr lang="en-US" sz="1200" u="none" strike="noStrike" kern="1200" dirty="0">
                          <a:solidFill>
                            <a:schemeClr val="dk1"/>
                          </a:solidFill>
                          <a:effectLst/>
                          <a:latin typeface="+mn-lt"/>
                          <a:ea typeface="+mn-ea"/>
                          <a:cs typeface="+mn-cs"/>
                        </a:rPr>
                        <a:t>US15</a:t>
                      </a:r>
                    </a:p>
                  </a:txBody>
                  <a:tcPr marL="8530" marR="8530" marT="8530" marB="0" anchor="ctr"/>
                </a:tc>
                <a:tc>
                  <a:txBody>
                    <a:bodyPr/>
                    <a:lstStyle/>
                    <a:p>
                      <a:pPr marL="0" algn="l" defTabSz="457200" rtl="0" eaLnBrk="1" fontAlgn="ctr" latinLnBrk="0" hangingPunct="1"/>
                      <a:r>
                        <a:rPr lang="en-US" sz="1200" u="none" strike="noStrike" kern="1200">
                          <a:solidFill>
                            <a:schemeClr val="dk1"/>
                          </a:solidFill>
                          <a:effectLst/>
                          <a:latin typeface="+mn-lt"/>
                          <a:ea typeface="+mn-ea"/>
                          <a:cs typeface="+mn-cs"/>
                        </a:rPr>
                        <a:t>user</a:t>
                      </a:r>
                    </a:p>
                  </a:txBody>
                  <a:tcPr marL="8530" marR="8530" marT="8530" marB="0" anchor="ctr"/>
                </a:tc>
                <a:tc>
                  <a:txBody>
                    <a:bodyPr/>
                    <a:lstStyle/>
                    <a:p>
                      <a:pPr marL="0" algn="l" defTabSz="457200" rtl="0" eaLnBrk="1" fontAlgn="ctr" latinLnBrk="0" hangingPunct="1"/>
                      <a:r>
                        <a:rPr lang="en-US" sz="1200" u="none" strike="noStrike" kern="1200" dirty="0">
                          <a:solidFill>
                            <a:schemeClr val="dk1"/>
                          </a:solidFill>
                          <a:effectLst/>
                          <a:latin typeface="+mn-lt"/>
                          <a:ea typeface="+mn-ea"/>
                          <a:cs typeface="+mn-cs"/>
                        </a:rPr>
                        <a:t>be aware of the quality/accuracy of the results given relative to those from a medical facility/medical professional</a:t>
                      </a:r>
                    </a:p>
                  </a:txBody>
                  <a:tcPr marL="8530" marR="8530" marT="8530" marB="0" anchor="ctr"/>
                </a:tc>
                <a:tc>
                  <a:txBody>
                    <a:bodyPr/>
                    <a:lstStyle/>
                    <a:p>
                      <a:pPr marL="0" algn="l" defTabSz="457200" rtl="0" eaLnBrk="1" fontAlgn="ctr" latinLnBrk="0" hangingPunct="1"/>
                      <a:r>
                        <a:rPr lang="en-US" sz="1200" u="none" strike="noStrike" kern="1200" dirty="0">
                          <a:solidFill>
                            <a:schemeClr val="dk1"/>
                          </a:solidFill>
                          <a:effectLst/>
                          <a:latin typeface="+mn-lt"/>
                          <a:ea typeface="+mn-ea"/>
                          <a:cs typeface="+mn-cs"/>
                        </a:rPr>
                        <a:t>I do not forget that all results are simply cursory recommendations based on past data</a:t>
                      </a:r>
                    </a:p>
                  </a:txBody>
                  <a:tcPr marL="8530" marR="8530" marT="8530" marB="0" anchor="ctr"/>
                </a:tc>
                <a:extLst>
                  <a:ext uri="{0D108BD9-81ED-4DB2-BD59-A6C34878D82A}">
                    <a16:rowId xmlns:a16="http://schemas.microsoft.com/office/drawing/2014/main" val="3540288062"/>
                  </a:ext>
                </a:extLst>
              </a:tr>
              <a:tr h="583718">
                <a:tc>
                  <a:txBody>
                    <a:bodyPr/>
                    <a:lstStyle/>
                    <a:p>
                      <a:pPr marL="0" algn="ctr" defTabSz="457200" rtl="0" eaLnBrk="1" fontAlgn="ctr" latinLnBrk="0" hangingPunct="1"/>
                      <a:r>
                        <a:rPr lang="en-US" sz="1200" u="none" strike="noStrike" kern="1200" dirty="0">
                          <a:solidFill>
                            <a:schemeClr val="dk1"/>
                          </a:solidFill>
                          <a:effectLst/>
                          <a:latin typeface="+mn-lt"/>
                          <a:ea typeface="+mn-ea"/>
                          <a:cs typeface="+mn-cs"/>
                        </a:rPr>
                        <a:t>US16</a:t>
                      </a:r>
                    </a:p>
                  </a:txBody>
                  <a:tcPr marL="8530" marR="8530" marT="8530" marB="0" anchor="ctr"/>
                </a:tc>
                <a:tc>
                  <a:txBody>
                    <a:bodyPr/>
                    <a:lstStyle/>
                    <a:p>
                      <a:pPr marL="0" algn="l" defTabSz="457200" rtl="0" eaLnBrk="1" fontAlgn="ctr" latinLnBrk="0" hangingPunct="1"/>
                      <a:r>
                        <a:rPr lang="en-US" sz="1200" u="none" strike="noStrike" kern="1200">
                          <a:solidFill>
                            <a:schemeClr val="dk1"/>
                          </a:solidFill>
                          <a:effectLst/>
                          <a:latin typeface="+mn-lt"/>
                          <a:ea typeface="+mn-ea"/>
                          <a:cs typeface="+mn-cs"/>
                        </a:rPr>
                        <a:t>user</a:t>
                      </a:r>
                    </a:p>
                  </a:txBody>
                  <a:tcPr marL="8530" marR="8530" marT="8530" marB="0" anchor="ctr"/>
                </a:tc>
                <a:tc>
                  <a:txBody>
                    <a:bodyPr/>
                    <a:lstStyle/>
                    <a:p>
                      <a:pPr marL="0" algn="l" defTabSz="457200" rtl="0" eaLnBrk="1" fontAlgn="ctr" latinLnBrk="0" hangingPunct="1"/>
                      <a:r>
                        <a:rPr lang="en-US" sz="1200" u="none" strike="noStrike" kern="1200" dirty="0">
                          <a:solidFill>
                            <a:schemeClr val="dk1"/>
                          </a:solidFill>
                          <a:effectLst/>
                          <a:latin typeface="+mn-lt"/>
                          <a:ea typeface="+mn-ea"/>
                          <a:cs typeface="+mn-cs"/>
                        </a:rPr>
                        <a:t>get in touch with the creators of the </a:t>
                      </a:r>
                      <a:r>
                        <a:rPr lang="en-US" sz="1200" u="none" strike="noStrike" kern="1200" dirty="0" err="1">
                          <a:solidFill>
                            <a:schemeClr val="dk1"/>
                          </a:solidFill>
                          <a:effectLst/>
                          <a:latin typeface="+mn-lt"/>
                          <a:ea typeface="+mn-ea"/>
                          <a:cs typeface="+mn-cs"/>
                        </a:rPr>
                        <a:t>SYMCheck</a:t>
                      </a:r>
                      <a:r>
                        <a:rPr lang="en-US" sz="1200" u="none" strike="noStrike" kern="1200" dirty="0">
                          <a:solidFill>
                            <a:schemeClr val="dk1"/>
                          </a:solidFill>
                          <a:effectLst/>
                          <a:latin typeface="+mn-lt"/>
                          <a:ea typeface="+mn-ea"/>
                          <a:cs typeface="+mn-cs"/>
                        </a:rPr>
                        <a:t> application</a:t>
                      </a:r>
                    </a:p>
                  </a:txBody>
                  <a:tcPr marL="8530" marR="8530" marT="8530" marB="0" anchor="ctr"/>
                </a:tc>
                <a:tc>
                  <a:txBody>
                    <a:bodyPr/>
                    <a:lstStyle/>
                    <a:p>
                      <a:pPr marL="0" algn="l" defTabSz="457200" rtl="0" eaLnBrk="1" fontAlgn="ctr" latinLnBrk="0" hangingPunct="1"/>
                      <a:r>
                        <a:rPr lang="en-US" sz="1200" u="none" strike="noStrike" kern="1200" dirty="0">
                          <a:solidFill>
                            <a:schemeClr val="dk1"/>
                          </a:solidFill>
                          <a:effectLst/>
                          <a:latin typeface="+mn-lt"/>
                          <a:ea typeface="+mn-ea"/>
                          <a:cs typeface="+mn-cs"/>
                        </a:rPr>
                        <a:t>I can provide the creators of the </a:t>
                      </a:r>
                      <a:r>
                        <a:rPr lang="en-US" sz="1200" u="none" strike="noStrike" kern="1200" dirty="0" err="1">
                          <a:solidFill>
                            <a:schemeClr val="dk1"/>
                          </a:solidFill>
                          <a:effectLst/>
                          <a:latin typeface="+mn-lt"/>
                          <a:ea typeface="+mn-ea"/>
                          <a:cs typeface="+mn-cs"/>
                        </a:rPr>
                        <a:t>SYMCheck</a:t>
                      </a:r>
                      <a:r>
                        <a:rPr lang="en-US" sz="1200" u="none" strike="noStrike" kern="1200" dirty="0">
                          <a:solidFill>
                            <a:schemeClr val="dk1"/>
                          </a:solidFill>
                          <a:effectLst/>
                          <a:latin typeface="+mn-lt"/>
                          <a:ea typeface="+mn-ea"/>
                          <a:cs typeface="+mn-cs"/>
                        </a:rPr>
                        <a:t> application with suggestions/comments, ask them questions, commend them for their product, etc.</a:t>
                      </a:r>
                    </a:p>
                  </a:txBody>
                  <a:tcPr marL="8530" marR="8530" marT="8530" marB="0" anchor="ctr"/>
                </a:tc>
                <a:extLst>
                  <a:ext uri="{0D108BD9-81ED-4DB2-BD59-A6C34878D82A}">
                    <a16:rowId xmlns:a16="http://schemas.microsoft.com/office/drawing/2014/main" val="1648998078"/>
                  </a:ext>
                </a:extLst>
              </a:tr>
            </a:tbl>
          </a:graphicData>
        </a:graphic>
      </p:graphicFrame>
    </p:spTree>
    <p:extLst>
      <p:ext uri="{BB962C8B-B14F-4D97-AF65-F5344CB8AC3E}">
        <p14:creationId xmlns:p14="http://schemas.microsoft.com/office/powerpoint/2010/main" val="3077638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gs>
            <a:gs pos="78000">
              <a:schemeClr val="bg1">
                <a:lumMod val="50000"/>
                <a:lumOff val="5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20C97E5C-C165-417B-BBDE-6701E226BE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5D0E1C6-221C-4835-B0D4-24184F6B6E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6FED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98F2782-0AD1-4AB6-BBB8-3BA1BB416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88F6E1C-3EA6-462B-890F-F00F9D3D23CA}"/>
              </a:ext>
            </a:extLst>
          </p:cNvPr>
          <p:cNvPicPr>
            <a:picLocks noChangeAspect="1"/>
          </p:cNvPicPr>
          <p:nvPr/>
        </p:nvPicPr>
        <p:blipFill>
          <a:blip r:embed="rId3">
            <a:duotone>
              <a:prstClr val="black"/>
              <a:schemeClr val="accent1">
                <a:tint val="45000"/>
                <a:satMod val="400000"/>
              </a:schemeClr>
            </a:duotone>
          </a:blip>
          <a:stretch>
            <a:fillRect/>
          </a:stretch>
        </p:blipFill>
        <p:spPr>
          <a:xfrm>
            <a:off x="1491197" y="1123527"/>
            <a:ext cx="9209600" cy="4604800"/>
          </a:xfrm>
          <a:prstGeom prst="rect">
            <a:avLst/>
          </a:prstGeom>
        </p:spPr>
      </p:pic>
    </p:spTree>
    <p:extLst>
      <p:ext uri="{BB962C8B-B14F-4D97-AF65-F5344CB8AC3E}">
        <p14:creationId xmlns:p14="http://schemas.microsoft.com/office/powerpoint/2010/main" val="3372504025"/>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A023CCD-FF57-4AA0-8DE0-5E12F8C1F638}"/>
              </a:ext>
            </a:extLst>
          </p:cNvPr>
          <p:cNvSpPr>
            <a:spLocks noGrp="1"/>
          </p:cNvSpPr>
          <p:nvPr>
            <p:ph type="title"/>
          </p:nvPr>
        </p:nvSpPr>
        <p:spPr>
          <a:xfrm>
            <a:off x="586634" y="4947555"/>
            <a:ext cx="10993549" cy="1066801"/>
          </a:xfrm>
        </p:spPr>
        <p:txBody>
          <a:bodyPr vert="horz" lIns="91440" tIns="45720" rIns="91440" bIns="45720" rtlCol="0" anchor="b">
            <a:normAutofit/>
          </a:bodyPr>
          <a:lstStyle/>
          <a:p>
            <a:r>
              <a:rPr lang="en-US" sz="3600" dirty="0">
                <a:solidFill>
                  <a:srgbClr val="FFFFFF"/>
                </a:solidFill>
              </a:rPr>
              <a:t>Criteria for Homepage</a:t>
            </a:r>
          </a:p>
        </p:txBody>
      </p:sp>
      <p:graphicFrame>
        <p:nvGraphicFramePr>
          <p:cNvPr id="4" name="Content Placeholder 3">
            <a:extLst>
              <a:ext uri="{FF2B5EF4-FFF2-40B4-BE49-F238E27FC236}">
                <a16:creationId xmlns:a16="http://schemas.microsoft.com/office/drawing/2014/main" id="{9C0BE249-20B6-4008-BADC-E26B1AC5048F}"/>
              </a:ext>
            </a:extLst>
          </p:cNvPr>
          <p:cNvGraphicFramePr>
            <a:graphicFrameLocks noGrp="1"/>
          </p:cNvGraphicFramePr>
          <p:nvPr>
            <p:ph idx="1"/>
            <p:extLst>
              <p:ext uri="{D42A27DB-BD31-4B8C-83A1-F6EECF244321}">
                <p14:modId xmlns:p14="http://schemas.microsoft.com/office/powerpoint/2010/main" val="3590895795"/>
              </p:ext>
            </p:extLst>
          </p:nvPr>
        </p:nvGraphicFramePr>
        <p:xfrm>
          <a:off x="440871" y="658585"/>
          <a:ext cx="11296146" cy="4397830"/>
        </p:xfrm>
        <a:graphic>
          <a:graphicData uri="http://schemas.openxmlformats.org/drawingml/2006/table">
            <a:tbl>
              <a:tblPr firstRow="1" bandRow="1">
                <a:tableStyleId>{5C22544A-7EE6-4342-B048-85BDC9FD1C3A}</a:tableStyleId>
              </a:tblPr>
              <a:tblGrid>
                <a:gridCol w="702962">
                  <a:extLst>
                    <a:ext uri="{9D8B030D-6E8A-4147-A177-3AD203B41FA5}">
                      <a16:colId xmlns:a16="http://schemas.microsoft.com/office/drawing/2014/main" val="3776078598"/>
                    </a:ext>
                  </a:extLst>
                </a:gridCol>
                <a:gridCol w="10593184">
                  <a:extLst>
                    <a:ext uri="{9D8B030D-6E8A-4147-A177-3AD203B41FA5}">
                      <a16:colId xmlns:a16="http://schemas.microsoft.com/office/drawing/2014/main" val="214811564"/>
                    </a:ext>
                  </a:extLst>
                </a:gridCol>
              </a:tblGrid>
              <a:tr h="476339">
                <a:tc>
                  <a:txBody>
                    <a:bodyPr/>
                    <a:lstStyle/>
                    <a:p>
                      <a:pPr algn="ctr" fontAlgn="ctr"/>
                      <a:r>
                        <a:rPr lang="en-US" sz="2500" b="1" u="none" strike="noStrike" kern="1200" dirty="0">
                          <a:solidFill>
                            <a:schemeClr val="lt1"/>
                          </a:solidFill>
                          <a:effectLst/>
                          <a:latin typeface="+mn-lt"/>
                          <a:ea typeface="+mn-ea"/>
                          <a:cs typeface="+mn-cs"/>
                        </a:rPr>
                        <a:t>ID</a:t>
                      </a:r>
                    </a:p>
                  </a:txBody>
                  <a:tcPr marL="8122" marR="8122" marT="8122" marB="0" anchor="ctr"/>
                </a:tc>
                <a:tc>
                  <a:txBody>
                    <a:bodyPr/>
                    <a:lstStyle/>
                    <a:p>
                      <a:pPr lvl="0" algn="ctr">
                        <a:buNone/>
                      </a:pPr>
                      <a:r>
                        <a:rPr lang="en-US" sz="2500" b="1" u="none" strike="noStrike" dirty="0">
                          <a:effectLst/>
                        </a:rPr>
                        <a:t>Acceptance Criteria</a:t>
                      </a:r>
                      <a:endParaRPr lang="en-US" dirty="0"/>
                    </a:p>
                  </a:txBody>
                  <a:tcPr marL="8122" marR="8122" marT="8122" marB="0" anchor="ctr"/>
                </a:tc>
                <a:extLst>
                  <a:ext uri="{0D108BD9-81ED-4DB2-BD59-A6C34878D82A}">
                    <a16:rowId xmlns:a16="http://schemas.microsoft.com/office/drawing/2014/main" val="716024021"/>
                  </a:ext>
                </a:extLst>
              </a:tr>
              <a:tr h="2647558">
                <a:tc>
                  <a:txBody>
                    <a:bodyPr/>
                    <a:lstStyle/>
                    <a:p>
                      <a:pPr algn="ctr" fontAlgn="ctr"/>
                      <a:r>
                        <a:rPr lang="en-US" sz="1600" u="none" strike="noStrike" dirty="0">
                          <a:effectLst/>
                        </a:rPr>
                        <a:t>US1</a:t>
                      </a:r>
                      <a:endParaRPr lang="en-US" sz="1600" b="0" i="0" u="none" strike="noStrike" dirty="0">
                        <a:solidFill>
                          <a:srgbClr val="000000"/>
                        </a:solidFill>
                        <a:effectLst/>
                        <a:latin typeface="Calibri Light" panose="020F0302020204030204" pitchFamily="34" charset="0"/>
                      </a:endParaRPr>
                    </a:p>
                  </a:txBody>
                  <a:tcPr marL="8122" marR="8122" marT="8122" marB="0" anchor="ctr"/>
                </a:tc>
                <a:tc>
                  <a:txBody>
                    <a:bodyPr/>
                    <a:lstStyle/>
                    <a:p>
                      <a:pPr lvl="0" algn="l">
                        <a:lnSpc>
                          <a:spcPct val="100000"/>
                        </a:lnSpc>
                        <a:spcBef>
                          <a:spcPts val="0"/>
                        </a:spcBef>
                        <a:spcAft>
                          <a:spcPts val="0"/>
                        </a:spcAft>
                        <a:buNone/>
                      </a:pPr>
                      <a:endParaRPr lang="en-US" sz="1600" b="0" i="0" u="none" strike="noStrike" noProof="0">
                        <a:effectLst/>
                        <a:latin typeface="Franklin Gothic Book"/>
                      </a:endParaRPr>
                    </a:p>
                    <a:p>
                      <a:pPr marL="342900" lvl="0" indent="-342900" algn="l">
                        <a:lnSpc>
                          <a:spcPct val="100000"/>
                        </a:lnSpc>
                        <a:spcBef>
                          <a:spcPts val="0"/>
                        </a:spcBef>
                        <a:spcAft>
                          <a:spcPts val="0"/>
                        </a:spcAft>
                        <a:buAutoNum type="alphaLcParenR"/>
                      </a:pPr>
                      <a:r>
                        <a:rPr lang="en-US" sz="1600" b="0" i="0" u="none" strike="noStrike" noProof="0" dirty="0">
                          <a:effectLst/>
                          <a:latin typeface="Franklin Gothic Book"/>
                        </a:rPr>
                        <a:t>The index or home page of the </a:t>
                      </a:r>
                      <a:r>
                        <a:rPr lang="en-US" sz="1600" b="0" i="0" u="none" strike="noStrike" noProof="0" dirty="0" err="1">
                          <a:effectLst/>
                          <a:latin typeface="Franklin Gothic Book"/>
                        </a:rPr>
                        <a:t>SYMCheck</a:t>
                      </a:r>
                      <a:r>
                        <a:rPr lang="en-US" sz="1600" b="0" i="0" u="none" strike="noStrike" noProof="0" dirty="0">
                          <a:effectLst/>
                          <a:latin typeface="Franklin Gothic Book"/>
                        </a:rPr>
                        <a:t> web should clearly display the </a:t>
                      </a:r>
                      <a:r>
                        <a:rPr lang="en-US" sz="1600" b="0" i="0" u="none" strike="noStrike" noProof="0" dirty="0" err="1">
                          <a:effectLst/>
                          <a:latin typeface="Franklin Gothic Book"/>
                        </a:rPr>
                        <a:t>SYMCheck</a:t>
                      </a:r>
                      <a:r>
                        <a:rPr lang="en-US" sz="1600" b="0" i="0" u="none" strike="noStrike" noProof="0" dirty="0">
                          <a:effectLst/>
                          <a:latin typeface="Franklin Gothic Book"/>
                        </a:rPr>
                        <a:t> logo</a:t>
                      </a:r>
                      <a:endParaRPr lang="en-US" dirty="0"/>
                    </a:p>
                    <a:p>
                      <a:pPr marL="342900" lvl="0" indent="-342900" algn="l">
                        <a:lnSpc>
                          <a:spcPct val="100000"/>
                        </a:lnSpc>
                        <a:spcBef>
                          <a:spcPts val="0"/>
                        </a:spcBef>
                        <a:spcAft>
                          <a:spcPts val="0"/>
                        </a:spcAft>
                        <a:buAutoNum type="alphaLcParenR"/>
                      </a:pPr>
                      <a:endParaRPr lang="en-US" sz="1600" b="0" i="0" u="none" strike="noStrike" noProof="0">
                        <a:effectLst/>
                        <a:latin typeface="Franklin Gothic Book"/>
                      </a:endParaRPr>
                    </a:p>
                    <a:p>
                      <a:pPr marL="342900" lvl="0" indent="-342900" algn="l">
                        <a:lnSpc>
                          <a:spcPct val="100000"/>
                        </a:lnSpc>
                        <a:spcBef>
                          <a:spcPts val="0"/>
                        </a:spcBef>
                        <a:spcAft>
                          <a:spcPts val="0"/>
                        </a:spcAft>
                        <a:buAutoNum type="alphaLcParenR"/>
                      </a:pPr>
                      <a:r>
                        <a:rPr lang="en-US" sz="1600" b="0" i="0" u="none" strike="noStrike" noProof="0" dirty="0">
                          <a:effectLst/>
                          <a:latin typeface="Franklin Gothic Book"/>
                        </a:rPr>
                        <a:t>The page should clearly display a welcome message that describes what the application does, and how this is achieved (i.e. what technologies are used)</a:t>
                      </a:r>
                      <a:endParaRPr lang="en-US" dirty="0"/>
                    </a:p>
                    <a:p>
                      <a:pPr marL="342900" lvl="0" indent="-342900" algn="l">
                        <a:lnSpc>
                          <a:spcPct val="100000"/>
                        </a:lnSpc>
                        <a:spcBef>
                          <a:spcPts val="0"/>
                        </a:spcBef>
                        <a:spcAft>
                          <a:spcPts val="0"/>
                        </a:spcAft>
                        <a:buAutoNum type="alphaLcParenR"/>
                      </a:pPr>
                      <a:endParaRPr lang="en-US" sz="1600" b="0" i="0" u="none" strike="noStrike" noProof="0">
                        <a:effectLst/>
                        <a:latin typeface="Franklin Gothic Book"/>
                      </a:endParaRPr>
                    </a:p>
                    <a:p>
                      <a:pPr marL="342900" lvl="0" indent="-342900" algn="l">
                        <a:lnSpc>
                          <a:spcPct val="100000"/>
                        </a:lnSpc>
                        <a:spcBef>
                          <a:spcPts val="0"/>
                        </a:spcBef>
                        <a:spcAft>
                          <a:spcPts val="0"/>
                        </a:spcAft>
                        <a:buAutoNum type="alphaLcParenR"/>
                      </a:pPr>
                      <a:r>
                        <a:rPr lang="en-US" sz="1600" b="0" i="0" u="none" strike="noStrike" noProof="0" dirty="0">
                          <a:effectLst/>
                          <a:latin typeface="Franklin Gothic Book"/>
                        </a:rPr>
                        <a:t>The page should display a disclaimer so the user is made aware of the quality/accuracy of our website when used in lieu of formal healthcare (i.e. it should not be)</a:t>
                      </a:r>
                      <a:endParaRPr lang="en-US" dirty="0"/>
                    </a:p>
                    <a:p>
                      <a:pPr lvl="0" algn="l">
                        <a:buNone/>
                      </a:pPr>
                      <a:endParaRPr lang="en-US" sz="1600" b="0" i="0" u="none" strike="noStrike" noProof="0" dirty="0">
                        <a:effectLst/>
                        <a:latin typeface="Franklin Gothic Book"/>
                      </a:endParaRPr>
                    </a:p>
                  </a:txBody>
                  <a:tcPr marL="8122" marR="8122" marT="8122" marB="0" anchor="ctr"/>
                </a:tc>
                <a:extLst>
                  <a:ext uri="{0D108BD9-81ED-4DB2-BD59-A6C34878D82A}">
                    <a16:rowId xmlns:a16="http://schemas.microsoft.com/office/drawing/2014/main" val="599922926"/>
                  </a:ext>
                </a:extLst>
              </a:tr>
              <a:tr h="1273933">
                <a:tc>
                  <a:txBody>
                    <a:bodyPr/>
                    <a:lstStyle/>
                    <a:p>
                      <a:pPr algn="ctr" fontAlgn="ctr"/>
                      <a:r>
                        <a:rPr lang="en-US" sz="1600" u="none" strike="noStrike" dirty="0">
                          <a:effectLst/>
                        </a:rPr>
                        <a:t>US2</a:t>
                      </a:r>
                      <a:endParaRPr lang="en-US" sz="1600" b="0" i="0" u="none" strike="noStrike" dirty="0">
                        <a:solidFill>
                          <a:srgbClr val="000000"/>
                        </a:solidFill>
                        <a:effectLst/>
                        <a:latin typeface="Calibri Light" panose="020F0302020204030204" pitchFamily="34" charset="0"/>
                      </a:endParaRPr>
                    </a:p>
                  </a:txBody>
                  <a:tcPr marL="8122" marR="8122" marT="8122" marB="0" anchor="ctr"/>
                </a:tc>
                <a:tc>
                  <a:txBody>
                    <a:bodyPr/>
                    <a:lstStyle/>
                    <a:p>
                      <a:pPr marL="342900" lvl="0" indent="-342900" algn="l">
                        <a:buAutoNum type="alphaLcParenR"/>
                      </a:pPr>
                      <a:r>
                        <a:rPr lang="en-US" sz="1600" b="0" i="0" u="none" strike="noStrike" noProof="0" dirty="0">
                          <a:effectLst/>
                          <a:latin typeface="Franklin Gothic Book"/>
                        </a:rPr>
                        <a:t>Given that the user is on the homepage, there should be a button that says "Diagnose me now", "Get Diagnosed", or something of that nature that will take the user to the image/symptom/info input page</a:t>
                      </a:r>
                      <a:endParaRPr lang="en-US" sz="1600" dirty="0"/>
                    </a:p>
                  </a:txBody>
                  <a:tcPr marL="8122" marR="8122" marT="8122" marB="0" anchor="ctr"/>
                </a:tc>
                <a:extLst>
                  <a:ext uri="{0D108BD9-81ED-4DB2-BD59-A6C34878D82A}">
                    <a16:rowId xmlns:a16="http://schemas.microsoft.com/office/drawing/2014/main" val="4158965158"/>
                  </a:ext>
                </a:extLst>
              </a:tr>
            </a:tbl>
          </a:graphicData>
        </a:graphic>
      </p:graphicFrame>
    </p:spTree>
    <p:extLst>
      <p:ext uri="{BB962C8B-B14F-4D97-AF65-F5344CB8AC3E}">
        <p14:creationId xmlns:p14="http://schemas.microsoft.com/office/powerpoint/2010/main" val="738514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41" name="Rectangle 40">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46">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48">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B8ABA32-15E6-4028-9E54-74B41DD3FAD9}"/>
              </a:ext>
            </a:extLst>
          </p:cNvPr>
          <p:cNvSpPr>
            <a:spLocks noGrp="1"/>
          </p:cNvSpPr>
          <p:nvPr>
            <p:ph type="title"/>
          </p:nvPr>
        </p:nvSpPr>
        <p:spPr>
          <a:xfrm>
            <a:off x="581191" y="4991099"/>
            <a:ext cx="10993549" cy="1066801"/>
          </a:xfrm>
        </p:spPr>
        <p:txBody>
          <a:bodyPr vert="horz" lIns="91440" tIns="45720" rIns="91440" bIns="45720" rtlCol="0" anchor="b">
            <a:normAutofit/>
          </a:bodyPr>
          <a:lstStyle/>
          <a:p>
            <a:r>
              <a:rPr lang="en-US" sz="3600" dirty="0">
                <a:solidFill>
                  <a:srgbClr val="FFFFFF"/>
                </a:solidFill>
              </a:rPr>
              <a:t>Criteria for input page</a:t>
            </a:r>
          </a:p>
        </p:txBody>
      </p:sp>
      <p:graphicFrame>
        <p:nvGraphicFramePr>
          <p:cNvPr id="8" name="Table 8">
            <a:extLst>
              <a:ext uri="{FF2B5EF4-FFF2-40B4-BE49-F238E27FC236}">
                <a16:creationId xmlns:a16="http://schemas.microsoft.com/office/drawing/2014/main" id="{4A42FC66-17DD-4723-A244-A112F33A936A}"/>
              </a:ext>
            </a:extLst>
          </p:cNvPr>
          <p:cNvGraphicFramePr>
            <a:graphicFrameLocks noGrp="1"/>
          </p:cNvGraphicFramePr>
          <p:nvPr>
            <p:extLst>
              <p:ext uri="{D42A27DB-BD31-4B8C-83A1-F6EECF244321}">
                <p14:modId xmlns:p14="http://schemas.microsoft.com/office/powerpoint/2010/main" val="1617523219"/>
              </p:ext>
            </p:extLst>
          </p:nvPr>
        </p:nvGraphicFramePr>
        <p:xfrm>
          <a:off x="446314" y="647700"/>
          <a:ext cx="11296429" cy="4561113"/>
        </p:xfrm>
        <a:graphic>
          <a:graphicData uri="http://schemas.openxmlformats.org/drawingml/2006/table">
            <a:tbl>
              <a:tblPr firstRow="1" bandRow="1">
                <a:tableStyleId>{5C22544A-7EE6-4342-B048-85BDC9FD1C3A}</a:tableStyleId>
              </a:tblPr>
              <a:tblGrid>
                <a:gridCol w="723120">
                  <a:extLst>
                    <a:ext uri="{9D8B030D-6E8A-4147-A177-3AD203B41FA5}">
                      <a16:colId xmlns:a16="http://schemas.microsoft.com/office/drawing/2014/main" val="1847378005"/>
                    </a:ext>
                  </a:extLst>
                </a:gridCol>
                <a:gridCol w="10573309">
                  <a:extLst>
                    <a:ext uri="{9D8B030D-6E8A-4147-A177-3AD203B41FA5}">
                      <a16:colId xmlns:a16="http://schemas.microsoft.com/office/drawing/2014/main" val="1879116006"/>
                    </a:ext>
                  </a:extLst>
                </a:gridCol>
              </a:tblGrid>
              <a:tr h="403128">
                <a:tc>
                  <a:txBody>
                    <a:bodyPr/>
                    <a:lstStyle/>
                    <a:p>
                      <a:pPr algn="ctr" fontAlgn="ctr"/>
                      <a:r>
                        <a:rPr lang="en-US" sz="2500" b="1" u="none" strike="noStrike" dirty="0">
                          <a:effectLst/>
                          <a:latin typeface="Franklin Gothic Book"/>
                        </a:rPr>
                        <a:t>ID</a:t>
                      </a:r>
                      <a:endParaRPr lang="en-US" sz="2500" b="1" i="0" u="none" strike="noStrike">
                        <a:solidFill>
                          <a:srgbClr val="000000"/>
                        </a:solidFill>
                        <a:effectLst/>
                        <a:latin typeface="Franklin Gothic Book"/>
                      </a:endParaRPr>
                    </a:p>
                  </a:txBody>
                  <a:tcPr marL="3901" marR="3901" marT="3901" marB="0" anchor="ctr"/>
                </a:tc>
                <a:tc>
                  <a:txBody>
                    <a:bodyPr/>
                    <a:lstStyle/>
                    <a:p>
                      <a:pPr lvl="0" algn="ctr">
                        <a:buNone/>
                      </a:pPr>
                      <a:r>
                        <a:rPr lang="en-US" sz="2500" b="1" u="none" strike="noStrike" dirty="0">
                          <a:effectLst/>
                          <a:latin typeface="Franklin Gothic Book"/>
                        </a:rPr>
                        <a:t>Acceptance Criteria</a:t>
                      </a:r>
                      <a:endParaRPr lang="en-US" sz="2500">
                        <a:latin typeface="Franklin Gothic Book"/>
                      </a:endParaRPr>
                    </a:p>
                  </a:txBody>
                  <a:tcPr marL="3901" marR="3901" marT="3901" marB="0" anchor="ctr"/>
                </a:tc>
                <a:extLst>
                  <a:ext uri="{0D108BD9-81ED-4DB2-BD59-A6C34878D82A}">
                    <a16:rowId xmlns:a16="http://schemas.microsoft.com/office/drawing/2014/main" val="1881968851"/>
                  </a:ext>
                </a:extLst>
              </a:tr>
              <a:tr h="2073238">
                <a:tc>
                  <a:txBody>
                    <a:bodyPr/>
                    <a:lstStyle/>
                    <a:p>
                      <a:pPr algn="ctr" fontAlgn="ctr"/>
                      <a:r>
                        <a:rPr lang="en-US" sz="1400" b="0" i="0" u="none" strike="noStrike" dirty="0">
                          <a:solidFill>
                            <a:srgbClr val="000000"/>
                          </a:solidFill>
                          <a:effectLst/>
                          <a:latin typeface="Franklin Gothic Book"/>
                        </a:rPr>
                        <a:t>US3</a:t>
                      </a:r>
                    </a:p>
                  </a:txBody>
                  <a:tcPr marL="3901" marR="3901" marT="3901" marB="0" anchor="ctr"/>
                </a:tc>
                <a:tc>
                  <a:txBody>
                    <a:bodyPr/>
                    <a:lstStyle/>
                    <a:p>
                      <a:pPr marL="342900" lvl="0" indent="-342900" algn="l">
                        <a:lnSpc>
                          <a:spcPct val="100000"/>
                        </a:lnSpc>
                        <a:spcBef>
                          <a:spcPts val="0"/>
                        </a:spcBef>
                        <a:spcAft>
                          <a:spcPts val="0"/>
                        </a:spcAft>
                        <a:buAutoNum type="arabicPeriod"/>
                      </a:pPr>
                      <a:endParaRPr lang="en-US" sz="1400" b="0" i="0" u="none" strike="noStrike" noProof="0">
                        <a:effectLst/>
                        <a:latin typeface="Franklin Gothic Book"/>
                      </a:endParaRPr>
                    </a:p>
                    <a:p>
                      <a:pPr marL="342900" lvl="0" indent="-342900" algn="l">
                        <a:lnSpc>
                          <a:spcPct val="100000"/>
                        </a:lnSpc>
                        <a:spcBef>
                          <a:spcPts val="0"/>
                        </a:spcBef>
                        <a:spcAft>
                          <a:spcPts val="0"/>
                        </a:spcAft>
                        <a:buAutoNum type="alphaLcParenR"/>
                      </a:pPr>
                      <a:r>
                        <a:rPr lang="en-US" sz="1400" b="0" i="0" u="none" strike="noStrike" noProof="0" dirty="0">
                          <a:effectLst/>
                          <a:latin typeface="Franklin Gothic Book"/>
                        </a:rPr>
                        <a:t>Given that the user is now on the user input/image upload page, the page should display a field where the user can upload an image to be analyzed/classified by the </a:t>
                      </a:r>
                      <a:r>
                        <a:rPr lang="en-US" sz="1400" b="0" i="0" u="none" strike="noStrike" noProof="0" dirty="0" err="1">
                          <a:effectLst/>
                          <a:latin typeface="Franklin Gothic Book"/>
                        </a:rPr>
                        <a:t>SYMCheck</a:t>
                      </a:r>
                      <a:r>
                        <a:rPr lang="en-US" sz="1400" b="0" i="0" u="none" strike="noStrike" noProof="0" dirty="0">
                          <a:effectLst/>
                          <a:latin typeface="Franklin Gothic Book"/>
                        </a:rPr>
                        <a:t> application</a:t>
                      </a:r>
                      <a:endParaRPr lang="en-US" sz="1400" dirty="0"/>
                    </a:p>
                    <a:p>
                      <a:pPr marL="342900" lvl="0" indent="-342900" algn="l">
                        <a:lnSpc>
                          <a:spcPct val="100000"/>
                        </a:lnSpc>
                        <a:spcBef>
                          <a:spcPts val="0"/>
                        </a:spcBef>
                        <a:spcAft>
                          <a:spcPts val="0"/>
                        </a:spcAft>
                        <a:buAutoNum type="alphaLcParenR"/>
                      </a:pPr>
                      <a:endParaRPr lang="en-US" sz="1400" b="0" i="0" u="none" strike="noStrike" noProof="0">
                        <a:effectLst/>
                        <a:latin typeface="Franklin Gothic Book"/>
                      </a:endParaRPr>
                    </a:p>
                    <a:p>
                      <a:pPr marL="342900" lvl="0" indent="-342900" algn="l">
                        <a:lnSpc>
                          <a:spcPct val="100000"/>
                        </a:lnSpc>
                        <a:spcBef>
                          <a:spcPts val="0"/>
                        </a:spcBef>
                        <a:spcAft>
                          <a:spcPts val="0"/>
                        </a:spcAft>
                        <a:buAutoNum type="alphaLcParenR"/>
                      </a:pPr>
                      <a:r>
                        <a:rPr lang="en-US" sz="1400" b="0" i="0" u="none" strike="noStrike" noProof="0" dirty="0">
                          <a:effectLst/>
                          <a:latin typeface="Franklin Gothic Book"/>
                        </a:rPr>
                        <a:t>The page should provide information on acceptable image formats, file sizes, etc.</a:t>
                      </a:r>
                    </a:p>
                    <a:p>
                      <a:pPr marL="342900" lvl="0" indent="-342900" algn="l">
                        <a:lnSpc>
                          <a:spcPct val="100000"/>
                        </a:lnSpc>
                        <a:spcBef>
                          <a:spcPts val="0"/>
                        </a:spcBef>
                        <a:spcAft>
                          <a:spcPts val="0"/>
                        </a:spcAft>
                        <a:buAutoNum type="alphaLcParenR"/>
                      </a:pPr>
                      <a:endParaRPr lang="en-US" sz="1400" b="0" i="0" u="none" strike="noStrike" noProof="0">
                        <a:effectLst/>
                        <a:latin typeface="Franklin Gothic Book"/>
                      </a:endParaRPr>
                    </a:p>
                    <a:p>
                      <a:pPr marL="342900" lvl="0" indent="-342900" algn="l">
                        <a:lnSpc>
                          <a:spcPct val="100000"/>
                        </a:lnSpc>
                        <a:spcBef>
                          <a:spcPts val="0"/>
                        </a:spcBef>
                        <a:spcAft>
                          <a:spcPts val="0"/>
                        </a:spcAft>
                        <a:buAutoNum type="alphaLcParenR"/>
                      </a:pPr>
                      <a:r>
                        <a:rPr lang="en-US" sz="1400" b="0" i="0" u="none" strike="noStrike" noProof="0" dirty="0">
                          <a:effectLst/>
                          <a:latin typeface="Franklin Gothic Book"/>
                        </a:rPr>
                        <a:t>The upload field should indicate that an image can be dragged-and-dropped into the image field, or uploaded via browsing of the user's local machine by simply clicking on said field</a:t>
                      </a:r>
                    </a:p>
                    <a:p>
                      <a:pPr marL="342900" lvl="0" indent="-342900" algn="l">
                        <a:lnSpc>
                          <a:spcPct val="100000"/>
                        </a:lnSpc>
                        <a:spcBef>
                          <a:spcPts val="0"/>
                        </a:spcBef>
                        <a:spcAft>
                          <a:spcPts val="0"/>
                        </a:spcAft>
                        <a:buAutoNum type="arabicPeriod"/>
                      </a:pPr>
                      <a:endParaRPr lang="en-US" sz="1400" b="0" i="0" u="none" strike="noStrike" noProof="0" dirty="0">
                        <a:effectLst/>
                        <a:latin typeface="Franklin Gothic Book"/>
                      </a:endParaRPr>
                    </a:p>
                  </a:txBody>
                  <a:tcPr marL="3901" marR="3901" marT="3901" marB="0" anchor="ctr"/>
                </a:tc>
                <a:extLst>
                  <a:ext uri="{0D108BD9-81ED-4DB2-BD59-A6C34878D82A}">
                    <a16:rowId xmlns:a16="http://schemas.microsoft.com/office/drawing/2014/main" val="4152629447"/>
                  </a:ext>
                </a:extLst>
              </a:tr>
              <a:tr h="472236">
                <a:tc>
                  <a:txBody>
                    <a:bodyPr/>
                    <a:lstStyle/>
                    <a:p>
                      <a:pPr algn="ctr" fontAlgn="ctr"/>
                      <a:r>
                        <a:rPr lang="en-US" sz="1400" u="none" strike="noStrike" dirty="0">
                          <a:effectLst/>
                          <a:latin typeface="Franklin Gothic Book"/>
                        </a:rPr>
                        <a:t>US4</a:t>
                      </a:r>
                      <a:endParaRPr lang="en-US" sz="1400" b="0" i="0" u="none" strike="noStrike" dirty="0">
                        <a:solidFill>
                          <a:srgbClr val="000000"/>
                        </a:solidFill>
                        <a:effectLst/>
                        <a:latin typeface="Franklin Gothic Book"/>
                      </a:endParaRPr>
                    </a:p>
                  </a:txBody>
                  <a:tcPr marL="3901" marR="3901" marT="3901" marB="0" anchor="ctr"/>
                </a:tc>
                <a:tc>
                  <a:txBody>
                    <a:bodyPr/>
                    <a:lstStyle/>
                    <a:p>
                      <a:pPr marL="342900" lvl="0" indent="-342900" algn="l">
                        <a:buAutoNum type="alphaLcParenR"/>
                      </a:pPr>
                      <a:r>
                        <a:rPr lang="en-US" sz="1400" b="0" i="0" u="none" strike="noStrike" noProof="0" dirty="0">
                          <a:effectLst/>
                          <a:latin typeface="Franklin Gothic Book"/>
                        </a:rPr>
                        <a:t>After the successful upload of an image to the webpage, the user should see the name of the submitted file, a preview of the image submitted, or even simply a message stating "upload successful"</a:t>
                      </a:r>
                    </a:p>
                  </a:txBody>
                  <a:tcPr marL="3901" marR="3901" marT="3901" marB="0" anchor="ctr"/>
                </a:tc>
                <a:extLst>
                  <a:ext uri="{0D108BD9-81ED-4DB2-BD59-A6C34878D82A}">
                    <a16:rowId xmlns:a16="http://schemas.microsoft.com/office/drawing/2014/main" val="915248035"/>
                  </a:ext>
                </a:extLst>
              </a:tr>
              <a:tr h="1612511">
                <a:tc>
                  <a:txBody>
                    <a:bodyPr/>
                    <a:lstStyle/>
                    <a:p>
                      <a:pPr algn="ctr" fontAlgn="ctr"/>
                      <a:r>
                        <a:rPr lang="en-US" sz="1400" u="none" strike="noStrike" dirty="0">
                          <a:effectLst/>
                          <a:latin typeface="Franklin Gothic Book"/>
                        </a:rPr>
                        <a:t>US5</a:t>
                      </a:r>
                      <a:endParaRPr lang="en-US" sz="1400" b="0" i="0" u="none" strike="noStrike" dirty="0">
                        <a:solidFill>
                          <a:srgbClr val="000000"/>
                        </a:solidFill>
                        <a:effectLst/>
                        <a:latin typeface="Franklin Gothic Book"/>
                      </a:endParaRPr>
                    </a:p>
                  </a:txBody>
                  <a:tcPr marL="3901" marR="3901" marT="3901" marB="0" anchor="ctr"/>
                </a:tc>
                <a:tc>
                  <a:txBody>
                    <a:bodyPr/>
                    <a:lstStyle/>
                    <a:p>
                      <a:pPr lvl="0" algn="l">
                        <a:lnSpc>
                          <a:spcPct val="100000"/>
                        </a:lnSpc>
                        <a:spcBef>
                          <a:spcPts val="0"/>
                        </a:spcBef>
                        <a:spcAft>
                          <a:spcPts val="0"/>
                        </a:spcAft>
                        <a:buNone/>
                      </a:pPr>
                      <a:endParaRPr lang="en-US" sz="1400" b="0" i="0" u="none" strike="noStrike" noProof="0" dirty="0">
                        <a:effectLst/>
                        <a:latin typeface="Franklin Gothic Book"/>
                      </a:endParaRPr>
                    </a:p>
                    <a:p>
                      <a:pPr marL="342900" lvl="0" indent="-342900" algn="l">
                        <a:lnSpc>
                          <a:spcPct val="100000"/>
                        </a:lnSpc>
                        <a:spcBef>
                          <a:spcPts val="0"/>
                        </a:spcBef>
                        <a:spcAft>
                          <a:spcPts val="0"/>
                        </a:spcAft>
                        <a:buAutoNum type="alphaLcParenR"/>
                      </a:pPr>
                      <a:r>
                        <a:rPr lang="en-US" sz="1400" b="0" i="0" u="none" strike="noStrike" noProof="0" dirty="0">
                          <a:effectLst/>
                          <a:latin typeface="Franklin Gothic Book"/>
                        </a:rPr>
                        <a:t>Webpage should display a "Submit" button to be clicked after an image has been uploaded</a:t>
                      </a:r>
                    </a:p>
                    <a:p>
                      <a:pPr marL="342900" lvl="0" indent="-342900" algn="l">
                        <a:lnSpc>
                          <a:spcPct val="100000"/>
                        </a:lnSpc>
                        <a:spcBef>
                          <a:spcPts val="0"/>
                        </a:spcBef>
                        <a:spcAft>
                          <a:spcPts val="0"/>
                        </a:spcAft>
                        <a:buAutoNum type="alphaLcParenR"/>
                      </a:pPr>
                      <a:endParaRPr lang="en-US" sz="1400" b="0" i="0" u="none" strike="noStrike" noProof="0" dirty="0">
                        <a:effectLst/>
                        <a:latin typeface="Franklin Gothic Book"/>
                      </a:endParaRPr>
                    </a:p>
                    <a:p>
                      <a:pPr marL="342900" lvl="0" indent="-342900" algn="l">
                        <a:lnSpc>
                          <a:spcPct val="100000"/>
                        </a:lnSpc>
                        <a:spcBef>
                          <a:spcPts val="0"/>
                        </a:spcBef>
                        <a:spcAft>
                          <a:spcPts val="0"/>
                        </a:spcAft>
                        <a:buAutoNum type="alphaLcParenR"/>
                      </a:pPr>
                      <a:r>
                        <a:rPr lang="en-US" sz="1400" b="0" i="0" u="none" strike="noStrike" noProof="0" dirty="0">
                          <a:effectLst/>
                          <a:latin typeface="Franklin Gothic Book"/>
                        </a:rPr>
                        <a:t>Should an image NOT have been uploaded, maybe the submit button should be grayed out/unclickable. Or simply, display a message stating "Please upload an image of your illness/affected area" or "Please check that the image you have uploaded meets the specified requirements"</a:t>
                      </a:r>
                    </a:p>
                    <a:p>
                      <a:pPr lvl="0" algn="l">
                        <a:buNone/>
                      </a:pPr>
                      <a:endParaRPr lang="en-US" sz="1400" b="0" i="0" u="none" strike="noStrike" noProof="0" dirty="0">
                        <a:effectLst/>
                        <a:latin typeface="Franklin Gothic Book"/>
                      </a:endParaRPr>
                    </a:p>
                  </a:txBody>
                  <a:tcPr marL="3901" marR="3901" marT="3901" marB="0" anchor="ctr"/>
                </a:tc>
                <a:extLst>
                  <a:ext uri="{0D108BD9-81ED-4DB2-BD59-A6C34878D82A}">
                    <a16:rowId xmlns:a16="http://schemas.microsoft.com/office/drawing/2014/main" val="3956197913"/>
                  </a:ext>
                </a:extLst>
              </a:tr>
            </a:tbl>
          </a:graphicData>
        </a:graphic>
      </p:graphicFrame>
    </p:spTree>
    <p:extLst>
      <p:ext uri="{BB962C8B-B14F-4D97-AF65-F5344CB8AC3E}">
        <p14:creationId xmlns:p14="http://schemas.microsoft.com/office/powerpoint/2010/main" val="4164536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41" name="Rectangle 40">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46">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48">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B8ABA32-15E6-4028-9E54-74B41DD3FAD9}"/>
              </a:ext>
            </a:extLst>
          </p:cNvPr>
          <p:cNvSpPr>
            <a:spLocks noGrp="1"/>
          </p:cNvSpPr>
          <p:nvPr>
            <p:ph type="title"/>
          </p:nvPr>
        </p:nvSpPr>
        <p:spPr>
          <a:xfrm>
            <a:off x="581191" y="5001984"/>
            <a:ext cx="10993549" cy="1066801"/>
          </a:xfrm>
        </p:spPr>
        <p:txBody>
          <a:bodyPr vert="horz" lIns="91440" tIns="45720" rIns="91440" bIns="45720" rtlCol="0" anchor="b">
            <a:normAutofit/>
          </a:bodyPr>
          <a:lstStyle/>
          <a:p>
            <a:r>
              <a:rPr lang="en-US" sz="3600" dirty="0">
                <a:solidFill>
                  <a:srgbClr val="FFFFFF"/>
                </a:solidFill>
              </a:rPr>
              <a:t>Criteria for input page (cont.)</a:t>
            </a:r>
          </a:p>
        </p:txBody>
      </p:sp>
      <p:graphicFrame>
        <p:nvGraphicFramePr>
          <p:cNvPr id="8" name="Table 8">
            <a:extLst>
              <a:ext uri="{FF2B5EF4-FFF2-40B4-BE49-F238E27FC236}">
                <a16:creationId xmlns:a16="http://schemas.microsoft.com/office/drawing/2014/main" id="{4A42FC66-17DD-4723-A244-A112F33A936A}"/>
              </a:ext>
            </a:extLst>
          </p:cNvPr>
          <p:cNvGraphicFramePr>
            <a:graphicFrameLocks noGrp="1"/>
          </p:cNvGraphicFramePr>
          <p:nvPr>
            <p:extLst>
              <p:ext uri="{D42A27DB-BD31-4B8C-83A1-F6EECF244321}">
                <p14:modId xmlns:p14="http://schemas.microsoft.com/office/powerpoint/2010/main" val="3573116355"/>
              </p:ext>
            </p:extLst>
          </p:nvPr>
        </p:nvGraphicFramePr>
        <p:xfrm>
          <a:off x="446314" y="647700"/>
          <a:ext cx="11296429" cy="4474031"/>
        </p:xfrm>
        <a:graphic>
          <a:graphicData uri="http://schemas.openxmlformats.org/drawingml/2006/table">
            <a:tbl>
              <a:tblPr firstRow="1" bandRow="1">
                <a:tableStyleId>{5C22544A-7EE6-4342-B048-85BDC9FD1C3A}</a:tableStyleId>
              </a:tblPr>
              <a:tblGrid>
                <a:gridCol w="723120">
                  <a:extLst>
                    <a:ext uri="{9D8B030D-6E8A-4147-A177-3AD203B41FA5}">
                      <a16:colId xmlns:a16="http://schemas.microsoft.com/office/drawing/2014/main" val="1847378005"/>
                    </a:ext>
                  </a:extLst>
                </a:gridCol>
                <a:gridCol w="10573309">
                  <a:extLst>
                    <a:ext uri="{9D8B030D-6E8A-4147-A177-3AD203B41FA5}">
                      <a16:colId xmlns:a16="http://schemas.microsoft.com/office/drawing/2014/main" val="1879116006"/>
                    </a:ext>
                  </a:extLst>
                </a:gridCol>
              </a:tblGrid>
              <a:tr h="500824">
                <a:tc>
                  <a:txBody>
                    <a:bodyPr/>
                    <a:lstStyle/>
                    <a:p>
                      <a:pPr algn="ctr" fontAlgn="ctr"/>
                      <a:r>
                        <a:rPr lang="en-US" sz="2500" b="1" u="none" strike="noStrike" dirty="0">
                          <a:effectLst/>
                          <a:latin typeface="Franklin Gothic Book"/>
                        </a:rPr>
                        <a:t>ID</a:t>
                      </a:r>
                      <a:endParaRPr lang="en-US" sz="2500" b="1" i="0" u="none" strike="noStrike">
                        <a:solidFill>
                          <a:srgbClr val="000000"/>
                        </a:solidFill>
                        <a:effectLst/>
                        <a:latin typeface="Franklin Gothic Book"/>
                      </a:endParaRPr>
                    </a:p>
                  </a:txBody>
                  <a:tcPr marL="3901" marR="3901" marT="3901" marB="0" anchor="ctr"/>
                </a:tc>
                <a:tc>
                  <a:txBody>
                    <a:bodyPr/>
                    <a:lstStyle/>
                    <a:p>
                      <a:pPr lvl="0" algn="ctr">
                        <a:buNone/>
                      </a:pPr>
                      <a:r>
                        <a:rPr lang="en-US" sz="2500" b="1" u="none" strike="noStrike" dirty="0">
                          <a:effectLst/>
                          <a:latin typeface="Franklin Gothic Book"/>
                        </a:rPr>
                        <a:t>Acceptance Criteria</a:t>
                      </a:r>
                      <a:endParaRPr lang="en-US" sz="2500">
                        <a:latin typeface="Franklin Gothic Book"/>
                      </a:endParaRPr>
                    </a:p>
                  </a:txBody>
                  <a:tcPr marL="3901" marR="3901" marT="3901" marB="0" anchor="ctr"/>
                </a:tc>
                <a:extLst>
                  <a:ext uri="{0D108BD9-81ED-4DB2-BD59-A6C34878D82A}">
                    <a16:rowId xmlns:a16="http://schemas.microsoft.com/office/drawing/2014/main" val="1881968851"/>
                  </a:ext>
                </a:extLst>
              </a:tr>
              <a:tr h="1135205">
                <a:tc>
                  <a:txBody>
                    <a:bodyPr/>
                    <a:lstStyle/>
                    <a:p>
                      <a:pPr lvl="0" algn="ctr">
                        <a:buNone/>
                      </a:pPr>
                      <a:r>
                        <a:rPr lang="en-US" sz="1800" u="none" strike="noStrike" dirty="0">
                          <a:effectLst/>
                        </a:rPr>
                        <a:t>US6</a:t>
                      </a:r>
                      <a:endParaRPr lang="en-US" sz="1800" b="0" i="0" u="none" strike="noStrike" dirty="0">
                        <a:solidFill>
                          <a:srgbClr val="000000"/>
                        </a:solidFill>
                        <a:effectLst/>
                        <a:latin typeface="Calibri Light"/>
                      </a:endParaRPr>
                    </a:p>
                  </a:txBody>
                  <a:tcPr marL="3901" marR="3901" marT="3901" marB="0" anchor="ctr"/>
                </a:tc>
                <a:tc>
                  <a:txBody>
                    <a:bodyPr/>
                    <a:lstStyle/>
                    <a:p>
                      <a:pPr lvl="0" algn="l">
                        <a:buNone/>
                      </a:pPr>
                      <a:endParaRPr lang="en-US" sz="1800" b="0" i="0" u="none" strike="noStrike" noProof="0" dirty="0">
                        <a:effectLst/>
                        <a:latin typeface="Franklin Gothic Book"/>
                      </a:endParaRPr>
                    </a:p>
                    <a:p>
                      <a:pPr marL="342900" lvl="0" indent="-342900" algn="l">
                        <a:buAutoNum type="alphaLcParenR"/>
                      </a:pPr>
                      <a:r>
                        <a:rPr lang="en-US" sz="1800" b="0" i="0" u="none" strike="noStrike" noProof="0" dirty="0">
                          <a:effectLst/>
                          <a:latin typeface="Franklin Gothic Book"/>
                        </a:rPr>
                        <a:t>The webpage should display a set of symptoms that generally indicate a critical or dire condition (i.e. STAT), under which should be displayed a button to find the nearest emergency room/ER</a:t>
                      </a:r>
                    </a:p>
                    <a:p>
                      <a:pPr lvl="0" algn="l">
                        <a:buNone/>
                      </a:pPr>
                      <a:endParaRPr lang="en-US" sz="1800" b="0" i="0" u="none" strike="noStrike" noProof="0" dirty="0">
                        <a:effectLst/>
                        <a:latin typeface="Franklin Gothic Book"/>
                      </a:endParaRPr>
                    </a:p>
                  </a:txBody>
                  <a:tcPr marL="3901" marR="3901" marT="3901" marB="0" anchor="ctr"/>
                </a:tc>
                <a:extLst>
                  <a:ext uri="{0D108BD9-81ED-4DB2-BD59-A6C34878D82A}">
                    <a16:rowId xmlns:a16="http://schemas.microsoft.com/office/drawing/2014/main" val="4152629447"/>
                  </a:ext>
                </a:extLst>
              </a:tr>
              <a:tr h="1702797">
                <a:tc>
                  <a:txBody>
                    <a:bodyPr/>
                    <a:lstStyle/>
                    <a:p>
                      <a:pPr lvl="0" algn="ctr">
                        <a:buNone/>
                      </a:pPr>
                      <a:r>
                        <a:rPr lang="en-US" sz="1800" u="none" strike="noStrike" dirty="0">
                          <a:effectLst/>
                        </a:rPr>
                        <a:t>US7</a:t>
                      </a:r>
                      <a:endParaRPr lang="en-US" sz="1800" b="0" i="0" u="none" strike="noStrike" dirty="0">
                        <a:solidFill>
                          <a:srgbClr val="000000"/>
                        </a:solidFill>
                        <a:effectLst/>
                        <a:latin typeface="Calibri Light"/>
                      </a:endParaRPr>
                    </a:p>
                  </a:txBody>
                  <a:tcPr marL="3901" marR="3901" marT="3901" marB="0" anchor="ctr"/>
                </a:tc>
                <a:tc>
                  <a:txBody>
                    <a:bodyPr/>
                    <a:lstStyle/>
                    <a:p>
                      <a:pPr lvl="0" algn="l">
                        <a:buNone/>
                      </a:pPr>
                      <a:endParaRPr lang="en-US" sz="1800" b="0" i="0" u="none" strike="noStrike" noProof="0" dirty="0">
                        <a:effectLst/>
                        <a:latin typeface="Franklin Gothic Book"/>
                      </a:endParaRPr>
                    </a:p>
                    <a:p>
                      <a:pPr marL="342900" lvl="0" indent="-342900" algn="l">
                        <a:buAutoNum type="alphaLcParenR"/>
                      </a:pPr>
                      <a:r>
                        <a:rPr lang="en-US" sz="1800" b="0" i="0" u="none" strike="noStrike" noProof="0" dirty="0">
                          <a:effectLst/>
                          <a:latin typeface="Franklin Gothic Book"/>
                        </a:rPr>
                        <a:t>Given that the user is on the user input page, there should be a button underneath a short list of potential alarming symptoms, that says "FIND THE NEAREST EMERGENCY ROOM," which, when clicked, will redirect the user to Google Maps or some other map application that will find the hospitals nearest the user's indicated location</a:t>
                      </a:r>
                    </a:p>
                    <a:p>
                      <a:pPr lvl="0" algn="l">
                        <a:buNone/>
                      </a:pPr>
                      <a:endParaRPr lang="en-US" sz="1800" b="0" i="0" u="none" strike="noStrike" noProof="0" dirty="0">
                        <a:effectLst/>
                        <a:latin typeface="Franklin Gothic Book"/>
                      </a:endParaRPr>
                    </a:p>
                  </a:txBody>
                  <a:tcPr marL="3901" marR="3901" marT="3901" marB="0" anchor="ctr"/>
                </a:tc>
                <a:extLst>
                  <a:ext uri="{0D108BD9-81ED-4DB2-BD59-A6C34878D82A}">
                    <a16:rowId xmlns:a16="http://schemas.microsoft.com/office/drawing/2014/main" val="915248035"/>
                  </a:ext>
                </a:extLst>
              </a:tr>
              <a:tr h="1135205">
                <a:tc>
                  <a:txBody>
                    <a:bodyPr/>
                    <a:lstStyle/>
                    <a:p>
                      <a:pPr lvl="0" algn="ctr">
                        <a:buNone/>
                      </a:pPr>
                      <a:r>
                        <a:rPr lang="en-US" sz="1800" u="none" strike="noStrike" dirty="0">
                          <a:effectLst/>
                        </a:rPr>
                        <a:t>US8</a:t>
                      </a:r>
                      <a:endParaRPr lang="en-US" sz="1800" b="0" i="0" u="none" strike="noStrike" dirty="0">
                        <a:solidFill>
                          <a:srgbClr val="000000"/>
                        </a:solidFill>
                        <a:effectLst/>
                        <a:latin typeface="Calibri Light"/>
                      </a:endParaRPr>
                    </a:p>
                  </a:txBody>
                  <a:tcPr marL="3901" marR="3901" marT="3901" marB="0" anchor="ctr"/>
                </a:tc>
                <a:tc>
                  <a:txBody>
                    <a:bodyPr/>
                    <a:lstStyle/>
                    <a:p>
                      <a:pPr lvl="0" algn="l">
                        <a:buNone/>
                      </a:pPr>
                      <a:endParaRPr lang="en-US" sz="1800" b="0" i="0" u="none" strike="noStrike" noProof="0" dirty="0">
                        <a:effectLst/>
                        <a:latin typeface="Franklin Gothic Book"/>
                      </a:endParaRPr>
                    </a:p>
                    <a:p>
                      <a:pPr marL="342900" lvl="0" indent="-342900" algn="l">
                        <a:buAutoNum type="alphaLcParenR"/>
                      </a:pPr>
                      <a:r>
                        <a:rPr lang="en-US" sz="1800" b="0" i="0" u="none" strike="noStrike" noProof="0" dirty="0">
                          <a:effectLst/>
                          <a:latin typeface="Franklin Gothic Book"/>
                        </a:rPr>
                        <a:t>The webpage should display a button that says "HOME" that will redirect the user to the index/home page when clicked</a:t>
                      </a:r>
                    </a:p>
                    <a:p>
                      <a:pPr lvl="0" algn="l">
                        <a:buNone/>
                      </a:pPr>
                      <a:endParaRPr lang="en-US" sz="1800" b="0" i="0" u="none" strike="noStrike" noProof="0" dirty="0">
                        <a:effectLst/>
                        <a:latin typeface="Franklin Gothic Book"/>
                      </a:endParaRPr>
                    </a:p>
                  </a:txBody>
                  <a:tcPr marL="3901" marR="3901" marT="3901" marB="0" anchor="ctr"/>
                </a:tc>
                <a:extLst>
                  <a:ext uri="{0D108BD9-81ED-4DB2-BD59-A6C34878D82A}">
                    <a16:rowId xmlns:a16="http://schemas.microsoft.com/office/drawing/2014/main" val="3956197913"/>
                  </a:ext>
                </a:extLst>
              </a:tr>
            </a:tbl>
          </a:graphicData>
        </a:graphic>
      </p:graphicFrame>
    </p:spTree>
    <p:extLst>
      <p:ext uri="{BB962C8B-B14F-4D97-AF65-F5344CB8AC3E}">
        <p14:creationId xmlns:p14="http://schemas.microsoft.com/office/powerpoint/2010/main" val="32420243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9B35BB5-1630-45F0-B55C-B6847DF21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3EF5146-0A37-42B3-AF51-CBFCE4002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AEAA417-4D1E-4759-87B8-DD0062A7325E}"/>
              </a:ext>
            </a:extLst>
          </p:cNvPr>
          <p:cNvSpPr>
            <a:spLocks noGrp="1"/>
          </p:cNvSpPr>
          <p:nvPr>
            <p:ph type="title"/>
          </p:nvPr>
        </p:nvSpPr>
        <p:spPr>
          <a:xfrm>
            <a:off x="581192" y="5346129"/>
            <a:ext cx="10883444" cy="958513"/>
          </a:xfrm>
        </p:spPr>
        <p:txBody>
          <a:bodyPr anchor="ctr">
            <a:normAutofit/>
          </a:bodyPr>
          <a:lstStyle/>
          <a:p>
            <a:r>
              <a:rPr lang="en-US" sz="3600" dirty="0">
                <a:solidFill>
                  <a:srgbClr val="FFFEFF"/>
                </a:solidFill>
              </a:rPr>
              <a:t>Criteria for results page</a:t>
            </a:r>
          </a:p>
        </p:txBody>
      </p:sp>
      <p:sp>
        <p:nvSpPr>
          <p:cNvPr id="13" name="Rectangle 12">
            <a:extLst>
              <a:ext uri="{FF2B5EF4-FFF2-40B4-BE49-F238E27FC236}">
                <a16:creationId xmlns:a16="http://schemas.microsoft.com/office/drawing/2014/main" id="{D05C6BB3-F359-4E0C-B8DA-4CEA9EE8C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512FDBA-7374-4A50-B15C-1C421A40B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799D451D-9C66-42CF-BC10-324A4F647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4" name="Table 4">
            <a:extLst>
              <a:ext uri="{FF2B5EF4-FFF2-40B4-BE49-F238E27FC236}">
                <a16:creationId xmlns:a16="http://schemas.microsoft.com/office/drawing/2014/main" id="{95E5234A-ACBB-4649-AB52-089A05371839}"/>
              </a:ext>
            </a:extLst>
          </p:cNvPr>
          <p:cNvGraphicFramePr>
            <a:graphicFrameLocks noGrp="1"/>
          </p:cNvGraphicFramePr>
          <p:nvPr>
            <p:ph idx="1"/>
            <p:extLst>
              <p:ext uri="{D42A27DB-BD31-4B8C-83A1-F6EECF244321}">
                <p14:modId xmlns:p14="http://schemas.microsoft.com/office/powerpoint/2010/main" val="2248545158"/>
              </p:ext>
            </p:extLst>
          </p:nvPr>
        </p:nvGraphicFramePr>
        <p:xfrm>
          <a:off x="446314" y="669471"/>
          <a:ext cx="11334449" cy="4593772"/>
        </p:xfrm>
        <a:graphic>
          <a:graphicData uri="http://schemas.openxmlformats.org/drawingml/2006/table">
            <a:tbl>
              <a:tblPr firstRow="1" bandRow="1">
                <a:tableStyleId>{5C22544A-7EE6-4342-B048-85BDC9FD1C3A}</a:tableStyleId>
              </a:tblPr>
              <a:tblGrid>
                <a:gridCol w="691588">
                  <a:extLst>
                    <a:ext uri="{9D8B030D-6E8A-4147-A177-3AD203B41FA5}">
                      <a16:colId xmlns:a16="http://schemas.microsoft.com/office/drawing/2014/main" val="2797330840"/>
                    </a:ext>
                  </a:extLst>
                </a:gridCol>
                <a:gridCol w="10642861">
                  <a:extLst>
                    <a:ext uri="{9D8B030D-6E8A-4147-A177-3AD203B41FA5}">
                      <a16:colId xmlns:a16="http://schemas.microsoft.com/office/drawing/2014/main" val="2272592455"/>
                    </a:ext>
                  </a:extLst>
                </a:gridCol>
              </a:tblGrid>
              <a:tr h="464911">
                <a:tc>
                  <a:txBody>
                    <a:bodyPr/>
                    <a:lstStyle/>
                    <a:p>
                      <a:pPr marL="0" algn="ctr" defTabSz="457200" rtl="0" eaLnBrk="1" fontAlgn="ctr" latinLnBrk="0" hangingPunct="1"/>
                      <a:r>
                        <a:rPr lang="en-US" sz="2500" b="1" u="none" strike="noStrike" kern="1200" dirty="0">
                          <a:solidFill>
                            <a:schemeClr val="lt1"/>
                          </a:solidFill>
                          <a:effectLst/>
                          <a:latin typeface="+mn-lt"/>
                          <a:ea typeface="+mn-ea"/>
                          <a:cs typeface="+mn-cs"/>
                        </a:rPr>
                        <a:t>ID</a:t>
                      </a:r>
                    </a:p>
                  </a:txBody>
                  <a:tcPr marL="8530" marR="8530" marT="8530" marB="0" anchor="ctr"/>
                </a:tc>
                <a:tc>
                  <a:txBody>
                    <a:bodyPr/>
                    <a:lstStyle/>
                    <a:p>
                      <a:pPr marL="0" lvl="0" algn="ctr">
                        <a:buNone/>
                      </a:pPr>
                      <a:r>
                        <a:rPr lang="en-US" sz="2500" b="1" u="none" strike="noStrike" kern="1200" dirty="0">
                          <a:solidFill>
                            <a:schemeClr val="lt1"/>
                          </a:solidFill>
                          <a:effectLst/>
                          <a:latin typeface="+mn-lt"/>
                          <a:ea typeface="+mn-ea"/>
                          <a:cs typeface="+mn-cs"/>
                        </a:rPr>
                        <a:t>Acceptance Criteria</a:t>
                      </a:r>
                      <a:endParaRPr lang="en-US" sz="2500"/>
                    </a:p>
                  </a:txBody>
                  <a:tcPr marL="8530" marR="8530" marT="8530" marB="0" anchor="ctr"/>
                </a:tc>
                <a:extLst>
                  <a:ext uri="{0D108BD9-81ED-4DB2-BD59-A6C34878D82A}">
                    <a16:rowId xmlns:a16="http://schemas.microsoft.com/office/drawing/2014/main" val="2328818113"/>
                  </a:ext>
                </a:extLst>
              </a:tr>
              <a:tr h="974100">
                <a:tc>
                  <a:txBody>
                    <a:bodyPr/>
                    <a:lstStyle/>
                    <a:p>
                      <a:pPr marL="0" algn="ctr" defTabSz="457200" rtl="0" eaLnBrk="1" fontAlgn="ctr" latinLnBrk="0" hangingPunct="1"/>
                      <a:r>
                        <a:rPr lang="en-US" sz="1500" u="none" strike="noStrike" kern="1200" dirty="0">
                          <a:solidFill>
                            <a:schemeClr val="dk1"/>
                          </a:solidFill>
                          <a:effectLst/>
                          <a:latin typeface="+mn-lt"/>
                          <a:ea typeface="+mn-ea"/>
                          <a:cs typeface="+mn-cs"/>
                        </a:rPr>
                        <a:t>US9</a:t>
                      </a:r>
                    </a:p>
                  </a:txBody>
                  <a:tcPr marL="8530" marR="8530" marT="8530" marB="0" anchor="ctr"/>
                </a:tc>
                <a:tc>
                  <a:txBody>
                    <a:bodyPr/>
                    <a:lstStyle/>
                    <a:p>
                      <a:pPr marL="0" lvl="0" algn="l">
                        <a:buNone/>
                      </a:pPr>
                      <a:endParaRPr lang="en-US" sz="1500" b="0" i="0" u="none" strike="noStrike" kern="1200" noProof="0" dirty="0">
                        <a:effectLst/>
                      </a:endParaRPr>
                    </a:p>
                    <a:p>
                      <a:pPr marL="228600" lvl="0" indent="-228600" algn="l">
                        <a:buAutoNum type="alphaLcParenR"/>
                      </a:pPr>
                      <a:r>
                        <a:rPr lang="en-US" sz="1500" b="0" i="0" u="none" strike="noStrike" kern="1200" noProof="0" dirty="0">
                          <a:effectLst/>
                        </a:rPr>
                        <a:t>The results page should display the results of the image assessment in percentages of what illness(es) the user may have, with a predetermined cutoff for which percentages should be displayed (i.e. only illnesses with a 70% or higher match will be displayed)</a:t>
                      </a:r>
                    </a:p>
                    <a:p>
                      <a:pPr marL="0" lvl="0" algn="l">
                        <a:buNone/>
                      </a:pPr>
                      <a:endParaRPr lang="en-US" sz="1500" b="0" i="0" u="none" strike="noStrike" kern="1200" noProof="0" dirty="0">
                        <a:effectLst/>
                      </a:endParaRPr>
                    </a:p>
                  </a:txBody>
                  <a:tcPr marL="8530" marR="8530" marT="8530" marB="0" anchor="ctr"/>
                </a:tc>
                <a:extLst>
                  <a:ext uri="{0D108BD9-81ED-4DB2-BD59-A6C34878D82A}">
                    <a16:rowId xmlns:a16="http://schemas.microsoft.com/office/drawing/2014/main" val="266507615"/>
                  </a:ext>
                </a:extLst>
              </a:tr>
              <a:tr h="974100">
                <a:tc>
                  <a:txBody>
                    <a:bodyPr/>
                    <a:lstStyle/>
                    <a:p>
                      <a:pPr marL="0" algn="ctr" defTabSz="457200" rtl="0" eaLnBrk="1" fontAlgn="ctr" latinLnBrk="0" hangingPunct="1"/>
                      <a:r>
                        <a:rPr lang="en-US" sz="1500" u="none" strike="noStrike" kern="1200" dirty="0">
                          <a:solidFill>
                            <a:schemeClr val="dk1"/>
                          </a:solidFill>
                          <a:effectLst/>
                          <a:latin typeface="+mn-lt"/>
                          <a:ea typeface="+mn-ea"/>
                          <a:cs typeface="+mn-cs"/>
                        </a:rPr>
                        <a:t>US10</a:t>
                      </a:r>
                    </a:p>
                  </a:txBody>
                  <a:tcPr marL="8530" marR="8530" marT="8530" marB="0" anchor="ctr"/>
                </a:tc>
                <a:tc>
                  <a:txBody>
                    <a:bodyPr/>
                    <a:lstStyle/>
                    <a:p>
                      <a:pPr marL="228600" lvl="0" indent="-228600" algn="l">
                        <a:buAutoNum type="alphaLcParenR"/>
                      </a:pPr>
                      <a:endParaRPr lang="en-US" sz="1500" b="0" i="0" u="none" strike="noStrike" kern="1200" noProof="0" dirty="0">
                        <a:effectLst/>
                      </a:endParaRPr>
                    </a:p>
                    <a:p>
                      <a:pPr marL="228600" lvl="0" indent="-228600" algn="l">
                        <a:buAutoNum type="alphaLcParenR"/>
                      </a:pPr>
                      <a:r>
                        <a:rPr lang="en-US" sz="1500" b="0" i="0" u="none" strike="noStrike" kern="1200" noProof="0" dirty="0">
                          <a:effectLst/>
                        </a:rPr>
                        <a:t>The results page should contain a field that displays all known information (i.e. stats, severity, home remedies, etc.) about the illness/affliction that shows the highest match</a:t>
                      </a:r>
                    </a:p>
                    <a:p>
                      <a:pPr marL="228600" lvl="0" indent="-228600" algn="l">
                        <a:buAutoNum type="alphaLcParenR"/>
                      </a:pPr>
                      <a:endParaRPr lang="en-US" sz="1500" b="0" i="0" u="none" strike="noStrike" kern="1200" noProof="0" dirty="0">
                        <a:effectLst/>
                      </a:endParaRPr>
                    </a:p>
                  </a:txBody>
                  <a:tcPr marL="8530" marR="8530" marT="8530" marB="0" anchor="ctr"/>
                </a:tc>
                <a:extLst>
                  <a:ext uri="{0D108BD9-81ED-4DB2-BD59-A6C34878D82A}">
                    <a16:rowId xmlns:a16="http://schemas.microsoft.com/office/drawing/2014/main" val="2431968920"/>
                  </a:ext>
                </a:extLst>
              </a:tr>
              <a:tr h="974100">
                <a:tc>
                  <a:txBody>
                    <a:bodyPr/>
                    <a:lstStyle/>
                    <a:p>
                      <a:pPr marL="0" algn="ctr" defTabSz="457200" rtl="0" eaLnBrk="1" fontAlgn="ctr" latinLnBrk="0" hangingPunct="1"/>
                      <a:r>
                        <a:rPr lang="en-US" sz="1500" u="none" strike="noStrike" kern="1200" dirty="0">
                          <a:solidFill>
                            <a:schemeClr val="dk1"/>
                          </a:solidFill>
                          <a:effectLst/>
                          <a:latin typeface="+mn-lt"/>
                          <a:ea typeface="+mn-ea"/>
                          <a:cs typeface="+mn-cs"/>
                        </a:rPr>
                        <a:t>US11</a:t>
                      </a:r>
                    </a:p>
                  </a:txBody>
                  <a:tcPr marL="8530" marR="8530" marT="8530" marB="0" anchor="ctr"/>
                </a:tc>
                <a:tc>
                  <a:txBody>
                    <a:bodyPr/>
                    <a:lstStyle/>
                    <a:p>
                      <a:pPr marL="228600" lvl="0" indent="-228600" algn="l">
                        <a:buAutoNum type="alphaLcParenR"/>
                      </a:pPr>
                      <a:endParaRPr lang="en-US" sz="1500" b="0" i="0" u="none" strike="noStrike" kern="1200" noProof="0" dirty="0">
                        <a:effectLst/>
                      </a:endParaRPr>
                    </a:p>
                    <a:p>
                      <a:pPr marL="228600" lvl="0" indent="-228600" algn="l">
                        <a:buAutoNum type="alphaLcParenR"/>
                      </a:pPr>
                      <a:r>
                        <a:rPr lang="en-US" sz="1500" b="0" i="0" u="none" strike="noStrike" kern="1200" noProof="0" dirty="0">
                          <a:effectLst/>
                        </a:rPr>
                        <a:t>The results page should contain a SEPARATE field that indicates under what conditions the user should indubitably see a doctor (i.e. age, state of pregnancy, etc.)</a:t>
                      </a:r>
                    </a:p>
                    <a:p>
                      <a:pPr marL="228600" lvl="0" indent="-228600" algn="l">
                        <a:buAutoNum type="alphaLcParenR"/>
                      </a:pPr>
                      <a:endParaRPr lang="en-US" sz="1500" b="0" i="0" u="none" strike="noStrike" kern="1200" noProof="0" dirty="0">
                        <a:effectLst/>
                      </a:endParaRPr>
                    </a:p>
                  </a:txBody>
                  <a:tcPr marL="8530" marR="8530" marT="8530" marB="0" anchor="ctr"/>
                </a:tc>
                <a:extLst>
                  <a:ext uri="{0D108BD9-81ED-4DB2-BD59-A6C34878D82A}">
                    <a16:rowId xmlns:a16="http://schemas.microsoft.com/office/drawing/2014/main" val="3438403857"/>
                  </a:ext>
                </a:extLst>
              </a:tr>
              <a:tr h="1206561">
                <a:tc>
                  <a:txBody>
                    <a:bodyPr/>
                    <a:lstStyle/>
                    <a:p>
                      <a:pPr marL="0" algn="ctr" defTabSz="457200" rtl="0" eaLnBrk="1" fontAlgn="ctr" latinLnBrk="0" hangingPunct="1"/>
                      <a:r>
                        <a:rPr lang="en-US" sz="1500" u="none" strike="noStrike" kern="1200" dirty="0">
                          <a:solidFill>
                            <a:schemeClr val="dk1"/>
                          </a:solidFill>
                          <a:effectLst/>
                          <a:latin typeface="+mn-lt"/>
                          <a:ea typeface="+mn-ea"/>
                          <a:cs typeface="+mn-cs"/>
                        </a:rPr>
                        <a:t>US12</a:t>
                      </a:r>
                    </a:p>
                  </a:txBody>
                  <a:tcPr marL="8530" marR="8530" marT="8530" marB="0" anchor="ctr"/>
                </a:tc>
                <a:tc>
                  <a:txBody>
                    <a:bodyPr/>
                    <a:lstStyle/>
                    <a:p>
                      <a:pPr marL="0" lvl="0" algn="l">
                        <a:buNone/>
                      </a:pPr>
                      <a:endParaRPr lang="en-US" sz="1500" b="0" i="0" u="none" strike="noStrike" kern="1200" noProof="0" dirty="0">
                        <a:effectLst/>
                      </a:endParaRPr>
                    </a:p>
                    <a:p>
                      <a:pPr marL="228600" lvl="0" indent="-228600" algn="l">
                        <a:buAutoNum type="alphaLcParenR"/>
                      </a:pPr>
                      <a:r>
                        <a:rPr lang="en-US" sz="1500" b="0" i="0" u="none" strike="noStrike" kern="1200" noProof="0" dirty="0">
                          <a:effectLst/>
                        </a:rPr>
                        <a:t>Given that the user is on the results page, there should be a button underneath all the result fields displayed that says "FIND THE NEAREST EMERGENCY ROOM," which when clicked, will redirect the user to Google Maps or some other map application that will find the hospitals nearest the user's indicated location</a:t>
                      </a:r>
                    </a:p>
                    <a:p>
                      <a:pPr marL="0" lvl="0" algn="l">
                        <a:buNone/>
                      </a:pPr>
                      <a:endParaRPr lang="en-US" sz="1500" b="0" i="0" u="none" strike="noStrike" kern="1200" noProof="0" dirty="0">
                        <a:effectLst/>
                      </a:endParaRPr>
                    </a:p>
                  </a:txBody>
                  <a:tcPr marL="8530" marR="8530" marT="8530" marB="0" anchor="ctr"/>
                </a:tc>
                <a:extLst>
                  <a:ext uri="{0D108BD9-81ED-4DB2-BD59-A6C34878D82A}">
                    <a16:rowId xmlns:a16="http://schemas.microsoft.com/office/drawing/2014/main" val="3878670868"/>
                  </a:ext>
                </a:extLst>
              </a:tr>
            </a:tbl>
          </a:graphicData>
        </a:graphic>
      </p:graphicFrame>
    </p:spTree>
    <p:extLst>
      <p:ext uri="{BB962C8B-B14F-4D97-AF65-F5344CB8AC3E}">
        <p14:creationId xmlns:p14="http://schemas.microsoft.com/office/powerpoint/2010/main" val="5676583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9B35BB5-1630-45F0-B55C-B6847DF21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3EF5146-0A37-42B3-AF51-CBFCE4002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AEAA417-4D1E-4759-87B8-DD0062A7325E}"/>
              </a:ext>
            </a:extLst>
          </p:cNvPr>
          <p:cNvSpPr>
            <a:spLocks noGrp="1"/>
          </p:cNvSpPr>
          <p:nvPr>
            <p:ph type="title"/>
          </p:nvPr>
        </p:nvSpPr>
        <p:spPr>
          <a:xfrm>
            <a:off x="581192" y="5346129"/>
            <a:ext cx="10883444" cy="958513"/>
          </a:xfrm>
        </p:spPr>
        <p:txBody>
          <a:bodyPr anchor="ctr">
            <a:normAutofit/>
          </a:bodyPr>
          <a:lstStyle/>
          <a:p>
            <a:r>
              <a:rPr lang="en-US" sz="3600" dirty="0">
                <a:solidFill>
                  <a:srgbClr val="FFFEFF"/>
                </a:solidFill>
              </a:rPr>
              <a:t>Criteria for results page (cont.)</a:t>
            </a:r>
          </a:p>
        </p:txBody>
      </p:sp>
      <p:sp>
        <p:nvSpPr>
          <p:cNvPr id="13" name="Rectangle 12">
            <a:extLst>
              <a:ext uri="{FF2B5EF4-FFF2-40B4-BE49-F238E27FC236}">
                <a16:creationId xmlns:a16="http://schemas.microsoft.com/office/drawing/2014/main" id="{D05C6BB3-F359-4E0C-B8DA-4CEA9EE8C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512FDBA-7374-4A50-B15C-1C421A40B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799D451D-9C66-42CF-BC10-324A4F647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4" name="Table 4">
            <a:extLst>
              <a:ext uri="{FF2B5EF4-FFF2-40B4-BE49-F238E27FC236}">
                <a16:creationId xmlns:a16="http://schemas.microsoft.com/office/drawing/2014/main" id="{95E5234A-ACBB-4649-AB52-089A05371839}"/>
              </a:ext>
            </a:extLst>
          </p:cNvPr>
          <p:cNvGraphicFramePr>
            <a:graphicFrameLocks noGrp="1"/>
          </p:cNvGraphicFramePr>
          <p:nvPr>
            <p:ph idx="1"/>
            <p:extLst>
              <p:ext uri="{D42A27DB-BD31-4B8C-83A1-F6EECF244321}">
                <p14:modId xmlns:p14="http://schemas.microsoft.com/office/powerpoint/2010/main" val="2574459466"/>
              </p:ext>
            </p:extLst>
          </p:nvPr>
        </p:nvGraphicFramePr>
        <p:xfrm>
          <a:off x="435428" y="674914"/>
          <a:ext cx="11334450" cy="4695176"/>
        </p:xfrm>
        <a:graphic>
          <a:graphicData uri="http://schemas.openxmlformats.org/drawingml/2006/table">
            <a:tbl>
              <a:tblPr firstRow="1" bandRow="1">
                <a:tableStyleId>{5C22544A-7EE6-4342-B048-85BDC9FD1C3A}</a:tableStyleId>
              </a:tblPr>
              <a:tblGrid>
                <a:gridCol w="691589">
                  <a:extLst>
                    <a:ext uri="{9D8B030D-6E8A-4147-A177-3AD203B41FA5}">
                      <a16:colId xmlns:a16="http://schemas.microsoft.com/office/drawing/2014/main" val="2797330840"/>
                    </a:ext>
                  </a:extLst>
                </a:gridCol>
                <a:gridCol w="10642861">
                  <a:extLst>
                    <a:ext uri="{9D8B030D-6E8A-4147-A177-3AD203B41FA5}">
                      <a16:colId xmlns:a16="http://schemas.microsoft.com/office/drawing/2014/main" val="2272592455"/>
                    </a:ext>
                  </a:extLst>
                </a:gridCol>
              </a:tblGrid>
              <a:tr h="441288">
                <a:tc>
                  <a:txBody>
                    <a:bodyPr/>
                    <a:lstStyle/>
                    <a:p>
                      <a:pPr marL="0" algn="ctr" defTabSz="457200" rtl="0" eaLnBrk="1" fontAlgn="ctr" latinLnBrk="0" hangingPunct="1"/>
                      <a:r>
                        <a:rPr lang="en-US" sz="2500" b="1" u="none" strike="noStrike" kern="1200" dirty="0">
                          <a:solidFill>
                            <a:schemeClr val="lt1"/>
                          </a:solidFill>
                          <a:effectLst/>
                          <a:latin typeface="+mn-lt"/>
                          <a:ea typeface="+mn-ea"/>
                          <a:cs typeface="+mn-cs"/>
                        </a:rPr>
                        <a:t>ID</a:t>
                      </a:r>
                    </a:p>
                  </a:txBody>
                  <a:tcPr marL="8530" marR="8530" marT="8530" marB="0" anchor="ctr"/>
                </a:tc>
                <a:tc>
                  <a:txBody>
                    <a:bodyPr/>
                    <a:lstStyle/>
                    <a:p>
                      <a:pPr marL="0" lvl="0" algn="ctr">
                        <a:buNone/>
                      </a:pPr>
                      <a:r>
                        <a:rPr lang="en-US" sz="2500" b="1" u="none" strike="noStrike" kern="1200" dirty="0">
                          <a:solidFill>
                            <a:schemeClr val="lt1"/>
                          </a:solidFill>
                          <a:effectLst/>
                          <a:latin typeface="+mn-lt"/>
                          <a:ea typeface="+mn-ea"/>
                          <a:cs typeface="+mn-cs"/>
                        </a:rPr>
                        <a:t>Acceptance</a:t>
                      </a:r>
                      <a:r>
                        <a:rPr lang="en-US" sz="2900" b="1" u="none" strike="noStrike" kern="1200" dirty="0">
                          <a:solidFill>
                            <a:schemeClr val="lt1"/>
                          </a:solidFill>
                          <a:effectLst/>
                          <a:latin typeface="+mn-lt"/>
                          <a:ea typeface="+mn-ea"/>
                          <a:cs typeface="+mn-cs"/>
                        </a:rPr>
                        <a:t> </a:t>
                      </a:r>
                      <a:r>
                        <a:rPr lang="en-US" sz="2500" b="1" u="none" strike="noStrike" kern="1200" dirty="0">
                          <a:solidFill>
                            <a:schemeClr val="lt1"/>
                          </a:solidFill>
                          <a:effectLst/>
                          <a:latin typeface="+mn-lt"/>
                          <a:ea typeface="+mn-ea"/>
                          <a:cs typeface="+mn-cs"/>
                        </a:rPr>
                        <a:t>Criteria</a:t>
                      </a:r>
                      <a:endParaRPr lang="en-US" sz="2500" dirty="0"/>
                    </a:p>
                  </a:txBody>
                  <a:tcPr marL="8530" marR="8530" marT="8530" marB="0" anchor="ctr"/>
                </a:tc>
                <a:extLst>
                  <a:ext uri="{0D108BD9-81ED-4DB2-BD59-A6C34878D82A}">
                    <a16:rowId xmlns:a16="http://schemas.microsoft.com/office/drawing/2014/main" val="2328818113"/>
                  </a:ext>
                </a:extLst>
              </a:tr>
              <a:tr h="851055">
                <a:tc>
                  <a:txBody>
                    <a:bodyPr/>
                    <a:lstStyle/>
                    <a:p>
                      <a:pPr marL="0" lvl="0" algn="ctr" defTabSz="457200" rtl="0">
                        <a:buNone/>
                      </a:pPr>
                      <a:r>
                        <a:rPr lang="en-US" sz="1300" u="none" strike="noStrike" kern="1200" dirty="0">
                          <a:solidFill>
                            <a:schemeClr val="dk1"/>
                          </a:solidFill>
                          <a:effectLst/>
                          <a:latin typeface="+mn-lt"/>
                          <a:ea typeface="+mn-ea"/>
                          <a:cs typeface="+mn-cs"/>
                        </a:rPr>
                        <a:t>US13</a:t>
                      </a:r>
                      <a:endParaRPr lang="en-US" sz="1300" dirty="0"/>
                    </a:p>
                  </a:txBody>
                  <a:tcPr marL="8530" marR="8530" marT="8530" marB="0" anchor="ctr"/>
                </a:tc>
                <a:tc>
                  <a:txBody>
                    <a:bodyPr/>
                    <a:lstStyle/>
                    <a:p>
                      <a:pPr lvl="0" algn="l">
                        <a:lnSpc>
                          <a:spcPct val="100000"/>
                        </a:lnSpc>
                        <a:spcBef>
                          <a:spcPts val="0"/>
                        </a:spcBef>
                        <a:spcAft>
                          <a:spcPts val="0"/>
                        </a:spcAft>
                        <a:buNone/>
                      </a:pPr>
                      <a:endParaRPr lang="en-US" sz="1300" b="0" i="0" u="none" strike="noStrike" kern="1200" noProof="0" dirty="0">
                        <a:effectLst/>
                      </a:endParaRPr>
                    </a:p>
                    <a:p>
                      <a:pPr marL="228600" lvl="0" indent="-228600" algn="l">
                        <a:lnSpc>
                          <a:spcPct val="100000"/>
                        </a:lnSpc>
                        <a:spcBef>
                          <a:spcPts val="0"/>
                        </a:spcBef>
                        <a:spcAft>
                          <a:spcPts val="0"/>
                        </a:spcAft>
                        <a:buAutoNum type="alphaLcParenR"/>
                      </a:pPr>
                      <a:r>
                        <a:rPr lang="en-US" sz="1300" b="0" i="0" u="none" strike="noStrike" kern="1200" noProof="0" dirty="0">
                          <a:effectLst/>
                        </a:rPr>
                        <a:t>The results page should display a button that says "START A NEW DIAGNOSIS" or "NEW DIAGNOSIS" which essentially resets the kernel/refreshes the webpage and removes all data pertaining to the current diagnosis</a:t>
                      </a:r>
                      <a:endParaRPr lang="en-US" sz="1300"/>
                    </a:p>
                    <a:p>
                      <a:pPr marL="685800" lvl="1" indent="-228600" algn="l">
                        <a:lnSpc>
                          <a:spcPct val="100000"/>
                        </a:lnSpc>
                        <a:spcBef>
                          <a:spcPts val="0"/>
                        </a:spcBef>
                        <a:spcAft>
                          <a:spcPts val="0"/>
                        </a:spcAft>
                        <a:buFont typeface="Arial"/>
                        <a:buChar char="•"/>
                      </a:pPr>
                      <a:r>
                        <a:rPr lang="en-US" sz="1300" b="0" i="0" u="none" strike="noStrike" kern="1200" noProof="0" dirty="0">
                          <a:effectLst/>
                        </a:rPr>
                        <a:t>This button should take the user back to the image upload page. Please note that this new diagnosis will be INDEPENDENT of any and all diagnoses completed before it</a:t>
                      </a:r>
                      <a:endParaRPr lang="en-US" sz="1300"/>
                    </a:p>
                    <a:p>
                      <a:pPr lvl="0" algn="l">
                        <a:lnSpc>
                          <a:spcPct val="100000"/>
                        </a:lnSpc>
                        <a:spcBef>
                          <a:spcPts val="0"/>
                        </a:spcBef>
                        <a:spcAft>
                          <a:spcPts val="0"/>
                        </a:spcAft>
                        <a:buNone/>
                      </a:pPr>
                      <a:endParaRPr lang="en-US" sz="1300" b="0" i="0" u="none" strike="noStrike" kern="1200" noProof="0" dirty="0">
                        <a:effectLst/>
                      </a:endParaRPr>
                    </a:p>
                  </a:txBody>
                  <a:tcPr marL="8530" marR="8530" marT="8530" marB="0" anchor="ctr"/>
                </a:tc>
                <a:extLst>
                  <a:ext uri="{0D108BD9-81ED-4DB2-BD59-A6C34878D82A}">
                    <a16:rowId xmlns:a16="http://schemas.microsoft.com/office/drawing/2014/main" val="2911019930"/>
                  </a:ext>
                </a:extLst>
              </a:tr>
              <a:tr h="851056">
                <a:tc>
                  <a:txBody>
                    <a:bodyPr/>
                    <a:lstStyle/>
                    <a:p>
                      <a:pPr marL="0" lvl="0" algn="ctr" defTabSz="457200" rtl="0">
                        <a:buNone/>
                      </a:pPr>
                      <a:r>
                        <a:rPr lang="en-US" sz="1300" u="none" strike="noStrike" kern="1200" dirty="0">
                          <a:solidFill>
                            <a:schemeClr val="dk1"/>
                          </a:solidFill>
                          <a:effectLst/>
                          <a:latin typeface="+mn-lt"/>
                          <a:ea typeface="+mn-ea"/>
                          <a:cs typeface="+mn-cs"/>
                        </a:rPr>
                        <a:t>US14</a:t>
                      </a:r>
                    </a:p>
                  </a:txBody>
                  <a:tcPr marL="8530" marR="8530" marT="8530" marB="0" anchor="ctr"/>
                </a:tc>
                <a:tc>
                  <a:txBody>
                    <a:bodyPr/>
                    <a:lstStyle/>
                    <a:p>
                      <a:pPr marL="0" lvl="0" algn="l">
                        <a:buNone/>
                      </a:pPr>
                      <a:endParaRPr lang="en-US" sz="1300" b="0" i="0" u="none" strike="noStrike" kern="1200" noProof="0">
                        <a:effectLst/>
                      </a:endParaRPr>
                    </a:p>
                    <a:p>
                      <a:pPr marL="228600" lvl="0" indent="-228600" algn="l">
                        <a:buAutoNum type="alphaLcParenR"/>
                      </a:pPr>
                      <a:r>
                        <a:rPr lang="en-US" sz="1300" b="0" i="0" u="none" strike="noStrike" kern="1200" noProof="0" dirty="0">
                          <a:effectLst/>
                          <a:latin typeface="Franklin Gothic Book"/>
                        </a:rPr>
                        <a:t>The results page should display a button that says "HOME" like all the other pages in the </a:t>
                      </a:r>
                      <a:r>
                        <a:rPr lang="en-US" sz="1300" b="0" i="0" u="none" strike="noStrike" kern="1200" noProof="0" dirty="0" err="1">
                          <a:effectLst/>
                          <a:latin typeface="Franklin Gothic Book"/>
                        </a:rPr>
                        <a:t>SYMCheck</a:t>
                      </a:r>
                      <a:r>
                        <a:rPr lang="en-US" sz="1300" b="0" i="0" u="none" strike="noStrike" kern="1200" noProof="0" dirty="0">
                          <a:effectLst/>
                          <a:latin typeface="Franklin Gothic Book"/>
                        </a:rPr>
                        <a:t> application, which the user can click to return to the index/home page of said application</a:t>
                      </a:r>
                      <a:endParaRPr lang="en-US" sz="1300" dirty="0"/>
                    </a:p>
                    <a:p>
                      <a:pPr marL="0" lvl="0" algn="l">
                        <a:buNone/>
                      </a:pPr>
                      <a:endParaRPr lang="en-US" sz="1300" b="0" i="0" u="none" strike="noStrike" kern="1200" noProof="0" dirty="0">
                        <a:effectLst/>
                      </a:endParaRPr>
                    </a:p>
                  </a:txBody>
                  <a:tcPr marL="8530" marR="8530" marT="8530" marB="0" anchor="ctr"/>
                </a:tc>
                <a:extLst>
                  <a:ext uri="{0D108BD9-81ED-4DB2-BD59-A6C34878D82A}">
                    <a16:rowId xmlns:a16="http://schemas.microsoft.com/office/drawing/2014/main" val="266507615"/>
                  </a:ext>
                </a:extLst>
              </a:tr>
              <a:tr h="451795">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US15</a:t>
                      </a:r>
                    </a:p>
                  </a:txBody>
                  <a:tcPr marL="8530" marR="8530" marT="8530" marB="0" anchor="ctr"/>
                </a:tc>
                <a:tc>
                  <a:txBody>
                    <a:bodyPr/>
                    <a:lstStyle/>
                    <a:p>
                      <a:pPr marL="228600" lvl="0" indent="-228600" algn="l">
                        <a:buAutoNum type="alphaLcParenR"/>
                      </a:pPr>
                      <a:endParaRPr lang="en-US" sz="1300" b="0" i="0" u="none" strike="noStrike" kern="1200" noProof="0">
                        <a:effectLst/>
                        <a:latin typeface="Franklin Gothic Book"/>
                      </a:endParaRPr>
                    </a:p>
                    <a:p>
                      <a:pPr marL="228600" lvl="0" indent="-228600" algn="l">
                        <a:buAutoNum type="alphaLcParenR"/>
                      </a:pPr>
                      <a:r>
                        <a:rPr lang="en-US" sz="1300" b="0" i="0" u="none" strike="noStrike" kern="1200" noProof="0" dirty="0">
                          <a:effectLst/>
                          <a:latin typeface="Franklin Gothic Book"/>
                        </a:rPr>
                        <a:t>The results page should definitely display the disclaimer again at the very bottom of the page to remind the user that no matter how accurate the </a:t>
                      </a:r>
                      <a:r>
                        <a:rPr lang="en-US" sz="1300" b="0" i="0" u="none" strike="noStrike" kern="1200" noProof="0" dirty="0" err="1">
                          <a:effectLst/>
                          <a:latin typeface="Franklin Gothic Book"/>
                        </a:rPr>
                        <a:t>SYMCheck</a:t>
                      </a:r>
                      <a:r>
                        <a:rPr lang="en-US" sz="1300" b="0" i="0" u="none" strike="noStrike" kern="1200" noProof="0" dirty="0">
                          <a:effectLst/>
                          <a:latin typeface="Franklin Gothic Book"/>
                        </a:rPr>
                        <a:t> application may turn out to be, the application is, in itself, in no way a replacement for physical medical diagnoses/care</a:t>
                      </a:r>
                    </a:p>
                    <a:p>
                      <a:pPr marL="228600" lvl="0" indent="-228600" algn="l">
                        <a:buAutoNum type="alphaLcParenR"/>
                      </a:pPr>
                      <a:endParaRPr lang="en-US" sz="1300" b="0" i="0" u="none" strike="noStrike" kern="1200" noProof="0" dirty="0">
                        <a:effectLst/>
                        <a:latin typeface="Franklin Gothic Book"/>
                      </a:endParaRPr>
                    </a:p>
                  </a:txBody>
                  <a:tcPr marL="8530" marR="8530" marT="8530" marB="0" anchor="ctr"/>
                </a:tc>
                <a:extLst>
                  <a:ext uri="{0D108BD9-81ED-4DB2-BD59-A6C34878D82A}">
                    <a16:rowId xmlns:a16="http://schemas.microsoft.com/office/drawing/2014/main" val="2431968920"/>
                  </a:ext>
                </a:extLst>
              </a:tr>
              <a:tr h="451795">
                <a:tc>
                  <a:txBody>
                    <a:bodyPr/>
                    <a:lstStyle/>
                    <a:p>
                      <a:pPr marL="0" algn="ctr" defTabSz="457200" rtl="0" eaLnBrk="1" fontAlgn="ctr" latinLnBrk="0" hangingPunct="1"/>
                      <a:r>
                        <a:rPr lang="en-US" sz="1300" u="none" strike="noStrike" kern="1200" dirty="0">
                          <a:solidFill>
                            <a:schemeClr val="dk1"/>
                          </a:solidFill>
                          <a:effectLst/>
                          <a:latin typeface="+mn-lt"/>
                          <a:ea typeface="+mn-ea"/>
                          <a:cs typeface="+mn-cs"/>
                        </a:rPr>
                        <a:t>US16</a:t>
                      </a:r>
                    </a:p>
                  </a:txBody>
                  <a:tcPr marL="8530" marR="8530" marT="8530" marB="0" anchor="ctr"/>
                </a:tc>
                <a:tc>
                  <a:txBody>
                    <a:bodyPr/>
                    <a:lstStyle/>
                    <a:p>
                      <a:pPr marL="342900" lvl="0" indent="-342900" algn="l">
                        <a:lnSpc>
                          <a:spcPct val="100000"/>
                        </a:lnSpc>
                        <a:spcBef>
                          <a:spcPts val="0"/>
                        </a:spcBef>
                        <a:spcAft>
                          <a:spcPts val="0"/>
                        </a:spcAft>
                        <a:buAutoNum type="alphaLcParenR"/>
                      </a:pPr>
                      <a:endParaRPr lang="en-US" sz="1300" b="0" i="0" u="none" strike="noStrike" kern="1200" noProof="0" dirty="0">
                        <a:effectLst/>
                        <a:latin typeface="Franklin Gothic Book"/>
                      </a:endParaRPr>
                    </a:p>
                    <a:p>
                      <a:pPr marL="342900" lvl="0" indent="-342900" algn="l">
                        <a:lnSpc>
                          <a:spcPct val="100000"/>
                        </a:lnSpc>
                        <a:spcBef>
                          <a:spcPts val="0"/>
                        </a:spcBef>
                        <a:spcAft>
                          <a:spcPts val="0"/>
                        </a:spcAft>
                        <a:buAutoNum type="alphaLcParenR"/>
                      </a:pPr>
                      <a:r>
                        <a:rPr lang="en-US" sz="1300" b="0" i="0" u="none" strike="noStrike" kern="1200" noProof="0" dirty="0">
                          <a:effectLst/>
                          <a:latin typeface="Franklin Gothic Book"/>
                        </a:rPr>
                        <a:t>There should be a separate field that allows the user to send a comment/concern to the creators of the </a:t>
                      </a:r>
                      <a:r>
                        <a:rPr lang="en-US" sz="1300" b="0" i="0" u="none" strike="noStrike" kern="1200" noProof="0" dirty="0" err="1">
                          <a:effectLst/>
                          <a:latin typeface="Franklin Gothic Book"/>
                        </a:rPr>
                        <a:t>SYMCheck</a:t>
                      </a:r>
                      <a:r>
                        <a:rPr lang="en-US" sz="1300" b="0" i="0" u="none" strike="noStrike" kern="1200" noProof="0" dirty="0">
                          <a:effectLst/>
                          <a:latin typeface="Franklin Gothic Book"/>
                        </a:rPr>
                        <a:t> application by email</a:t>
                      </a:r>
                      <a:endParaRPr lang="en-US" sz="1300" dirty="0"/>
                    </a:p>
                    <a:p>
                      <a:pPr marL="342900" lvl="0" indent="-342900" algn="l">
                        <a:lnSpc>
                          <a:spcPct val="100000"/>
                        </a:lnSpc>
                        <a:spcBef>
                          <a:spcPts val="0"/>
                        </a:spcBef>
                        <a:spcAft>
                          <a:spcPts val="0"/>
                        </a:spcAft>
                        <a:buAutoNum type="alphaLcParenR"/>
                      </a:pPr>
                      <a:endParaRPr lang="en-US" sz="1300" b="0" i="0" u="none" strike="noStrike" kern="1200" noProof="0" dirty="0">
                        <a:effectLst/>
                        <a:latin typeface="Franklin Gothic Book"/>
                      </a:endParaRPr>
                    </a:p>
                    <a:p>
                      <a:pPr marL="342900" lvl="0" indent="-342900" algn="l">
                        <a:lnSpc>
                          <a:spcPct val="100000"/>
                        </a:lnSpc>
                        <a:spcBef>
                          <a:spcPts val="0"/>
                        </a:spcBef>
                        <a:spcAft>
                          <a:spcPts val="0"/>
                        </a:spcAft>
                        <a:buAutoNum type="alphaLcParenR"/>
                      </a:pPr>
                      <a:r>
                        <a:rPr lang="en-US" sz="1300" b="0" i="0" u="none" strike="noStrike" kern="1200" noProof="0" dirty="0">
                          <a:effectLst/>
                          <a:latin typeface="Franklin Gothic Book"/>
                        </a:rPr>
                        <a:t>The feedback field should display some guidance message such as "If you would like share your thoughts on our application, click [here] to send an email to our team. We will get back to you within 24 hours during business days. Thank you!”</a:t>
                      </a:r>
                      <a:endParaRPr lang="en-US" sz="1300" dirty="0"/>
                    </a:p>
                    <a:p>
                      <a:pPr marL="742950" lvl="1" indent="-285750" algn="l">
                        <a:lnSpc>
                          <a:spcPct val="100000"/>
                        </a:lnSpc>
                        <a:spcBef>
                          <a:spcPts val="0"/>
                        </a:spcBef>
                        <a:spcAft>
                          <a:spcPts val="0"/>
                        </a:spcAft>
                        <a:buFont typeface="Arial"/>
                        <a:buChar char="•"/>
                      </a:pPr>
                      <a:r>
                        <a:rPr lang="en-US" sz="1300" b="0" i="0" u="none" strike="noStrike" kern="1200" noProof="0" dirty="0">
                          <a:effectLst/>
                          <a:latin typeface="Franklin Gothic Book"/>
                        </a:rPr>
                        <a:t>Clicking the "here" hyperlink will open up an email window, with the message to be preset to be sent to the creators of the </a:t>
                      </a:r>
                      <a:r>
                        <a:rPr lang="en-US" sz="1300" b="0" i="0" u="none" strike="noStrike" kern="1200" noProof="0" dirty="0" err="1">
                          <a:effectLst/>
                          <a:latin typeface="Franklin Gothic Book"/>
                        </a:rPr>
                        <a:t>SYMCheck</a:t>
                      </a:r>
                      <a:r>
                        <a:rPr lang="en-US" sz="1300" b="0" i="0" u="none" strike="noStrike" kern="1200" noProof="0" dirty="0">
                          <a:effectLst/>
                          <a:latin typeface="Franklin Gothic Book"/>
                        </a:rPr>
                        <a:t> site</a:t>
                      </a:r>
                    </a:p>
                    <a:p>
                      <a:pPr marL="742950" lvl="1" indent="-285750" algn="l">
                        <a:lnSpc>
                          <a:spcPct val="100000"/>
                        </a:lnSpc>
                        <a:spcBef>
                          <a:spcPts val="0"/>
                        </a:spcBef>
                        <a:spcAft>
                          <a:spcPts val="0"/>
                        </a:spcAft>
                        <a:buFont typeface="Arial"/>
                        <a:buChar char="•"/>
                      </a:pPr>
                      <a:endParaRPr lang="en-US" sz="1300" b="0" i="0" u="none" strike="noStrike" kern="1200" noProof="0" dirty="0">
                        <a:effectLst/>
                        <a:latin typeface="Franklin Gothic Book"/>
                      </a:endParaRPr>
                    </a:p>
                  </a:txBody>
                  <a:tcPr marL="8530" marR="8530" marT="8530" marB="0" anchor="ctr"/>
                </a:tc>
                <a:extLst>
                  <a:ext uri="{0D108BD9-81ED-4DB2-BD59-A6C34878D82A}">
                    <a16:rowId xmlns:a16="http://schemas.microsoft.com/office/drawing/2014/main" val="3438403857"/>
                  </a:ext>
                </a:extLst>
              </a:tr>
            </a:tbl>
          </a:graphicData>
        </a:graphic>
      </p:graphicFrame>
    </p:spTree>
    <p:extLst>
      <p:ext uri="{BB962C8B-B14F-4D97-AF65-F5344CB8AC3E}">
        <p14:creationId xmlns:p14="http://schemas.microsoft.com/office/powerpoint/2010/main" val="3759142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a:extLst>
              <a:ext uri="{FF2B5EF4-FFF2-40B4-BE49-F238E27FC236}">
                <a16:creationId xmlns:a16="http://schemas.microsoft.com/office/drawing/2014/main" id="{46619E71-1445-4DD7-BBB1-AFA23D5D287F}"/>
              </a:ext>
            </a:extLst>
          </p:cNvPr>
          <p:cNvPicPr>
            <a:picLocks noChangeAspect="1"/>
          </p:cNvPicPr>
          <p:nvPr/>
        </p:nvPicPr>
        <p:blipFill rotWithShape="1">
          <a:blip r:embed="rId3"/>
          <a:srcRect t="15730"/>
          <a:stretch/>
        </p:blipFill>
        <p:spPr>
          <a:xfrm>
            <a:off x="-3047" y="10"/>
            <a:ext cx="12191999" cy="6857990"/>
          </a:xfrm>
          <a:prstGeom prst="rect">
            <a:avLst/>
          </a:prstGeom>
        </p:spPr>
      </p:pic>
      <p:sp>
        <p:nvSpPr>
          <p:cNvPr id="17" name="Rectangle 16">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tx2">
                  <a:alpha val="0"/>
                </a:schemeClr>
              </a:gs>
              <a:gs pos="50000">
                <a:schemeClr val="tx2">
                  <a:alpha val="35000"/>
                </a:schemeClr>
              </a:gs>
              <a:gs pos="100000">
                <a:schemeClr val="tx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BD0DD2-358B-4CF1-9EE4-F1F7F923AA1E}"/>
              </a:ext>
            </a:extLst>
          </p:cNvPr>
          <p:cNvSpPr>
            <a:spLocks noGrp="1"/>
          </p:cNvSpPr>
          <p:nvPr>
            <p:ph type="title"/>
          </p:nvPr>
        </p:nvSpPr>
        <p:spPr>
          <a:xfrm>
            <a:off x="643466" y="643467"/>
            <a:ext cx="10905059" cy="3330353"/>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3600">
                <a:solidFill>
                  <a:schemeClr val="bg1"/>
                </a:solidFill>
              </a:rPr>
              <a:t>Mock-Up designs </a:t>
            </a:r>
          </a:p>
        </p:txBody>
      </p:sp>
      <p:cxnSp>
        <p:nvCxnSpPr>
          <p:cNvPr id="19" name="Straight Connector 18">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7234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9">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D1D14D9B-5B21-414D-8C9F-3B00033F9C59}"/>
              </a:ext>
            </a:extLst>
          </p:cNvPr>
          <p:cNvSpPr>
            <a:spLocks noGrp="1"/>
          </p:cNvSpPr>
          <p:nvPr>
            <p:ph type="title"/>
          </p:nvPr>
        </p:nvSpPr>
        <p:spPr>
          <a:xfrm>
            <a:off x="581192" y="702156"/>
            <a:ext cx="11029616" cy="1188720"/>
          </a:xfrm>
        </p:spPr>
        <p:txBody>
          <a:bodyPr>
            <a:normAutofit/>
          </a:bodyPr>
          <a:lstStyle/>
          <a:p>
            <a:r>
              <a:rPr lang="en-US">
                <a:solidFill>
                  <a:schemeClr val="tx1">
                    <a:lumMod val="85000"/>
                    <a:lumOff val="15000"/>
                  </a:schemeClr>
                </a:solidFill>
              </a:rPr>
              <a:t>Agenda</a:t>
            </a:r>
          </a:p>
        </p:txBody>
      </p:sp>
      <p:sp>
        <p:nvSpPr>
          <p:cNvPr id="25" name="Rectangle 21">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3">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2BFAA249-412A-422D-B63A-68F995369BC4}"/>
              </a:ext>
            </a:extLst>
          </p:cNvPr>
          <p:cNvGraphicFramePr>
            <a:graphicFrameLocks noGrp="1"/>
          </p:cNvGraphicFramePr>
          <p:nvPr>
            <p:ph idx="1"/>
            <p:extLst>
              <p:ext uri="{D42A27DB-BD31-4B8C-83A1-F6EECF244321}">
                <p14:modId xmlns:p14="http://schemas.microsoft.com/office/powerpoint/2010/main" val="283739193"/>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08443355"/>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31">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35" name="Rectangle 34">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36" name="Rectangle 35">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77520D6F-C1BD-4EA4-B15C-A5431407452E}"/>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sz="3600">
                <a:solidFill>
                  <a:srgbClr val="FFFFFF"/>
                </a:solidFill>
              </a:rPr>
              <a:t>Homepage</a:t>
            </a:r>
          </a:p>
        </p:txBody>
      </p:sp>
      <p:pic>
        <p:nvPicPr>
          <p:cNvPr id="7" name="Content Placeholder 6" descr="Graphical user interface, text, application, chat or text message&#10;&#10;Description automatically generated">
            <a:extLst>
              <a:ext uri="{FF2B5EF4-FFF2-40B4-BE49-F238E27FC236}">
                <a16:creationId xmlns:a16="http://schemas.microsoft.com/office/drawing/2014/main" id="{EEAF183A-A615-433C-8D27-040B08D95785}"/>
              </a:ext>
            </a:extLst>
          </p:cNvPr>
          <p:cNvPicPr>
            <a:picLocks noGrp="1" noChangeAspect="1"/>
          </p:cNvPicPr>
          <p:nvPr>
            <p:ph idx="1"/>
          </p:nvPr>
        </p:nvPicPr>
        <p:blipFill rotWithShape="1">
          <a:blip r:embed="rId2"/>
          <a:srcRect b="8609"/>
          <a:stretch/>
        </p:blipFill>
        <p:spPr>
          <a:xfrm>
            <a:off x="5299126" y="618067"/>
            <a:ext cx="5696717" cy="5598157"/>
          </a:xfrm>
          <a:prstGeom prst="rect">
            <a:avLst/>
          </a:prstGeom>
        </p:spPr>
      </p:pic>
      <p:sp>
        <p:nvSpPr>
          <p:cNvPr id="8" name="TextBox 7">
            <a:extLst>
              <a:ext uri="{FF2B5EF4-FFF2-40B4-BE49-F238E27FC236}">
                <a16:creationId xmlns:a16="http://schemas.microsoft.com/office/drawing/2014/main" id="{8926AE36-8027-4440-B705-5D7738B292CB}"/>
              </a:ext>
            </a:extLst>
          </p:cNvPr>
          <p:cNvSpPr txBox="1"/>
          <p:nvPr/>
        </p:nvSpPr>
        <p:spPr>
          <a:xfrm>
            <a:off x="609906" y="2340864"/>
            <a:ext cx="3568661" cy="3634486"/>
          </a:xfrm>
          <a:prstGeom prst="rect">
            <a:avLst/>
          </a:prstGeom>
        </p:spPr>
        <p:txBody>
          <a:bodyPr vert="horz" lIns="91440" tIns="45720" rIns="91440" bIns="45720" rtlCol="0" anchor="ctr">
            <a:normAutofit/>
          </a:bodyPr>
          <a:lstStyle/>
          <a:p>
            <a:pPr marL="285750" indent="-285750" defTabSz="457200">
              <a:spcBef>
                <a:spcPct val="20000"/>
              </a:spcBef>
              <a:spcAft>
                <a:spcPts val="600"/>
              </a:spcAft>
              <a:buClr>
                <a:schemeClr val="accent1"/>
              </a:buClr>
              <a:buSzPct val="92000"/>
              <a:buFont typeface="Wingdings 2" panose="05020102010507070707" pitchFamily="18" charset="2"/>
              <a:buChar char=""/>
            </a:pPr>
            <a:endParaRPr lang="en-US" dirty="0">
              <a:solidFill>
                <a:schemeClr val="tx1">
                  <a:lumMod val="75000"/>
                  <a:lumOff val="25000"/>
                </a:schemeClr>
              </a:solidFill>
            </a:endParaRPr>
          </a:p>
        </p:txBody>
      </p:sp>
    </p:spTree>
    <p:extLst>
      <p:ext uri="{BB962C8B-B14F-4D97-AF65-F5344CB8AC3E}">
        <p14:creationId xmlns:p14="http://schemas.microsoft.com/office/powerpoint/2010/main" val="31007357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7" name="Rectangle 26">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30" name="Rectangle 29">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1EE297E7-3720-403A-8DBA-F3BA177057B3}"/>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sz="3600">
                <a:solidFill>
                  <a:srgbClr val="FFFFFF"/>
                </a:solidFill>
              </a:rPr>
              <a:t>Upload page</a:t>
            </a:r>
          </a:p>
        </p:txBody>
      </p:sp>
      <p:pic>
        <p:nvPicPr>
          <p:cNvPr id="5" name="Content Placeholder 4" descr="Graphical user interface, text, website&#10;&#10;Description automatically generated">
            <a:extLst>
              <a:ext uri="{FF2B5EF4-FFF2-40B4-BE49-F238E27FC236}">
                <a16:creationId xmlns:a16="http://schemas.microsoft.com/office/drawing/2014/main" id="{03658A4F-DBC4-439A-ADE7-BC5A7818D09E}"/>
              </a:ext>
            </a:extLst>
          </p:cNvPr>
          <p:cNvPicPr>
            <a:picLocks noGrp="1" noChangeAspect="1"/>
          </p:cNvPicPr>
          <p:nvPr>
            <p:ph idx="1"/>
          </p:nvPr>
        </p:nvPicPr>
        <p:blipFill rotWithShape="1">
          <a:blip r:embed="rId2"/>
          <a:srcRect r="1" b="16752"/>
          <a:stretch/>
        </p:blipFill>
        <p:spPr>
          <a:xfrm>
            <a:off x="5070976" y="618067"/>
            <a:ext cx="6153017" cy="5598157"/>
          </a:xfrm>
          <a:prstGeom prst="rect">
            <a:avLst/>
          </a:prstGeom>
        </p:spPr>
      </p:pic>
    </p:spTree>
    <p:extLst>
      <p:ext uri="{BB962C8B-B14F-4D97-AF65-F5344CB8AC3E}">
        <p14:creationId xmlns:p14="http://schemas.microsoft.com/office/powerpoint/2010/main" val="8018900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6" name="Rectangle 35">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39" name="Rectangle 38">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40" name="Rectangle 39">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9A1D3E2C-798F-46D4-9E30-A8A861E80D51}"/>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sz="3600">
                <a:solidFill>
                  <a:srgbClr val="FFFFFF"/>
                </a:solidFill>
              </a:rPr>
              <a:t>Results page</a:t>
            </a:r>
          </a:p>
        </p:txBody>
      </p:sp>
      <p:pic>
        <p:nvPicPr>
          <p:cNvPr id="15" name="Content Placeholder 14" descr="Graphical user interface, text, application, email&#10;&#10;Description automatically generated">
            <a:extLst>
              <a:ext uri="{FF2B5EF4-FFF2-40B4-BE49-F238E27FC236}">
                <a16:creationId xmlns:a16="http://schemas.microsoft.com/office/drawing/2014/main" id="{1FD7DCCC-34F0-452E-BF8C-5917F117C50D}"/>
              </a:ext>
            </a:extLst>
          </p:cNvPr>
          <p:cNvPicPr>
            <a:picLocks noGrp="1" noChangeAspect="1"/>
          </p:cNvPicPr>
          <p:nvPr>
            <p:ph idx="1"/>
          </p:nvPr>
        </p:nvPicPr>
        <p:blipFill rotWithShape="1">
          <a:blip r:embed="rId2"/>
          <a:srcRect b="10238"/>
          <a:stretch/>
        </p:blipFill>
        <p:spPr>
          <a:xfrm>
            <a:off x="6104977" y="618067"/>
            <a:ext cx="4085016" cy="5598157"/>
          </a:xfrm>
          <a:prstGeom prst="rect">
            <a:avLst/>
          </a:prstGeom>
        </p:spPr>
      </p:pic>
    </p:spTree>
    <p:extLst>
      <p:ext uri="{BB962C8B-B14F-4D97-AF65-F5344CB8AC3E}">
        <p14:creationId xmlns:p14="http://schemas.microsoft.com/office/powerpoint/2010/main" val="34112351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4" name="Rectangle 33">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E3160249-8B5A-41F7-B5C5-27E0F7A0BC17}"/>
              </a:ext>
            </a:extLst>
          </p:cNvPr>
          <p:cNvPicPr>
            <a:picLocks noGrp="1" noChangeAspect="1"/>
          </p:cNvPicPr>
          <p:nvPr>
            <p:ph idx="1"/>
          </p:nvPr>
        </p:nvPicPr>
        <p:blipFill rotWithShape="1">
          <a:blip r:embed="rId2"/>
          <a:srcRect t="22486" b="21265"/>
          <a:stretch/>
        </p:blipFill>
        <p:spPr>
          <a:xfrm>
            <a:off x="20" y="10"/>
            <a:ext cx="12191980" cy="6857990"/>
          </a:xfrm>
          <a:prstGeom prst="rect">
            <a:avLst/>
          </a:prstGeom>
        </p:spPr>
      </p:pic>
      <p:sp>
        <p:nvSpPr>
          <p:cNvPr id="36" name="Rectangle 35">
            <a:extLst>
              <a:ext uri="{FF2B5EF4-FFF2-40B4-BE49-F238E27FC236}">
                <a16:creationId xmlns:a16="http://schemas.microsoft.com/office/drawing/2014/main" id="{4179E790-E691-4202-B7FA-62924FC8D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chemeClr val="tx1">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37">
            <a:extLst>
              <a:ext uri="{FF2B5EF4-FFF2-40B4-BE49-F238E27FC236}">
                <a16:creationId xmlns:a16="http://schemas.microsoft.com/office/drawing/2014/main" id="{B7695657-4834-4DEB-A529-4DB28F696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187" y="4219240"/>
            <a:ext cx="11301984" cy="94997"/>
          </a:xfrm>
          <a:prstGeom prst="rect">
            <a:avLst/>
          </a:prstGeom>
          <a:solidFill>
            <a:srgbClr val="1173D8">
              <a:alpha val="40000"/>
            </a:srgbClr>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39">
            <a:extLst>
              <a:ext uri="{FF2B5EF4-FFF2-40B4-BE49-F238E27FC236}">
                <a16:creationId xmlns:a16="http://schemas.microsoft.com/office/drawing/2014/main" id="{065EE0A0-4DA6-4AA2-A475-14DB03C55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76057"/>
            <a:ext cx="11303626" cy="2034709"/>
          </a:xfrm>
          <a:prstGeom prst="rect">
            <a:avLst/>
          </a:prstGeom>
          <a:solidFill>
            <a:schemeClr val="tx1">
              <a:alpha val="50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C6DB5293-7EEA-499F-BC82-82AE67214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187" y="4376057"/>
            <a:ext cx="11303626" cy="2034709"/>
          </a:xfrm>
          <a:prstGeom prst="rect">
            <a:avLst/>
          </a:prstGeom>
          <a:solidFill>
            <a:srgbClr val="1173D8">
              <a:alpha val="40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5BCD58E-31D0-45E3-B914-B94BF7AAB30C}"/>
              </a:ext>
            </a:extLst>
          </p:cNvPr>
          <p:cNvSpPr>
            <a:spLocks noGrp="1"/>
          </p:cNvSpPr>
          <p:nvPr>
            <p:ph type="title"/>
          </p:nvPr>
        </p:nvSpPr>
        <p:spPr>
          <a:xfrm>
            <a:off x="609599" y="4572000"/>
            <a:ext cx="10965141" cy="895244"/>
          </a:xfrm>
        </p:spPr>
        <p:txBody>
          <a:bodyPr vert="horz" lIns="91440" tIns="45720" rIns="91440" bIns="45720" rtlCol="0" anchor="b">
            <a:normAutofit/>
          </a:bodyPr>
          <a:lstStyle/>
          <a:p>
            <a:r>
              <a:rPr lang="en-US" sz="4000">
                <a:solidFill>
                  <a:schemeClr val="bg1"/>
                </a:solidFill>
              </a:rPr>
              <a:t>Test cases (Morgan)</a:t>
            </a:r>
          </a:p>
        </p:txBody>
      </p:sp>
    </p:spTree>
    <p:extLst>
      <p:ext uri="{BB962C8B-B14F-4D97-AF65-F5344CB8AC3E}">
        <p14:creationId xmlns:p14="http://schemas.microsoft.com/office/powerpoint/2010/main" val="869112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39">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43">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46" name="Rectangle 45">
            <a:extLst>
              <a:ext uri="{FF2B5EF4-FFF2-40B4-BE49-F238E27FC236}">
                <a16:creationId xmlns:a16="http://schemas.microsoft.com/office/drawing/2014/main" id="{963FC0CD-F19B-4D9C-9C47-EB7E9D16E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5F76E0-4118-4EDD-9AA3-39389FDACA9A}"/>
              </a:ext>
            </a:extLst>
          </p:cNvPr>
          <p:cNvSpPr>
            <a:spLocks noGrp="1"/>
          </p:cNvSpPr>
          <p:nvPr>
            <p:ph type="title"/>
          </p:nvPr>
        </p:nvSpPr>
        <p:spPr>
          <a:xfrm>
            <a:off x="581191" y="723901"/>
            <a:ext cx="10993549" cy="1428750"/>
          </a:xfrm>
        </p:spPr>
        <p:txBody>
          <a:bodyPr vert="horz" lIns="91440" tIns="45720" rIns="91440" bIns="45720" rtlCol="0" anchor="b">
            <a:normAutofit/>
          </a:bodyPr>
          <a:lstStyle/>
          <a:p>
            <a:r>
              <a:rPr lang="en-US" sz="3600" dirty="0">
                <a:solidFill>
                  <a:schemeClr val="bg1"/>
                </a:solidFill>
              </a:rPr>
              <a:t>Test cases</a:t>
            </a:r>
          </a:p>
        </p:txBody>
      </p:sp>
      <p:sp>
        <p:nvSpPr>
          <p:cNvPr id="48" name="Rectangle 47">
            <a:extLst>
              <a:ext uri="{FF2B5EF4-FFF2-40B4-BE49-F238E27FC236}">
                <a16:creationId xmlns:a16="http://schemas.microsoft.com/office/drawing/2014/main" id="{2E70159E-5269-4C18-AA0B-D50513DB3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49">
            <a:extLst>
              <a:ext uri="{FF2B5EF4-FFF2-40B4-BE49-F238E27FC236}">
                <a16:creationId xmlns:a16="http://schemas.microsoft.com/office/drawing/2014/main" id="{BBBE9C8C-98B2-41C2-B47B-9A396CBA2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2" name="Rectangle 51">
            <a:extLst>
              <a:ext uri="{FF2B5EF4-FFF2-40B4-BE49-F238E27FC236}">
                <a16:creationId xmlns:a16="http://schemas.microsoft.com/office/drawing/2014/main" id="{B2ECCA3D-5ECA-4A8B-B9D7-CE6DEB72B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28" name="Table 27">
            <a:extLst>
              <a:ext uri="{FF2B5EF4-FFF2-40B4-BE49-F238E27FC236}">
                <a16:creationId xmlns:a16="http://schemas.microsoft.com/office/drawing/2014/main" id="{85E26D47-1A8D-4A2B-B5E0-54037A4AF895}"/>
              </a:ext>
            </a:extLst>
          </p:cNvPr>
          <p:cNvGraphicFramePr>
            <a:graphicFrameLocks noGrp="1"/>
          </p:cNvGraphicFramePr>
          <p:nvPr>
            <p:extLst>
              <p:ext uri="{D42A27DB-BD31-4B8C-83A1-F6EECF244321}">
                <p14:modId xmlns:p14="http://schemas.microsoft.com/office/powerpoint/2010/main" val="4089305911"/>
              </p:ext>
            </p:extLst>
          </p:nvPr>
        </p:nvGraphicFramePr>
        <p:xfrm>
          <a:off x="581191" y="2544026"/>
          <a:ext cx="10888731" cy="2142192"/>
        </p:xfrm>
        <a:graphic>
          <a:graphicData uri="http://schemas.openxmlformats.org/drawingml/2006/table">
            <a:tbl>
              <a:tblPr firstRow="1" bandRow="1">
                <a:tableStyleId>{5DA37D80-6434-44D0-A028-1B22A696006F}</a:tableStyleId>
              </a:tblPr>
              <a:tblGrid>
                <a:gridCol w="2172057">
                  <a:extLst>
                    <a:ext uri="{9D8B030D-6E8A-4147-A177-3AD203B41FA5}">
                      <a16:colId xmlns:a16="http://schemas.microsoft.com/office/drawing/2014/main" val="670968806"/>
                    </a:ext>
                  </a:extLst>
                </a:gridCol>
                <a:gridCol w="592853">
                  <a:extLst>
                    <a:ext uri="{9D8B030D-6E8A-4147-A177-3AD203B41FA5}">
                      <a16:colId xmlns:a16="http://schemas.microsoft.com/office/drawing/2014/main" val="2656373647"/>
                    </a:ext>
                  </a:extLst>
                </a:gridCol>
                <a:gridCol w="2127644">
                  <a:extLst>
                    <a:ext uri="{9D8B030D-6E8A-4147-A177-3AD203B41FA5}">
                      <a16:colId xmlns:a16="http://schemas.microsoft.com/office/drawing/2014/main" val="4162081407"/>
                    </a:ext>
                  </a:extLst>
                </a:gridCol>
                <a:gridCol w="1590246">
                  <a:extLst>
                    <a:ext uri="{9D8B030D-6E8A-4147-A177-3AD203B41FA5}">
                      <a16:colId xmlns:a16="http://schemas.microsoft.com/office/drawing/2014/main" val="2681795423"/>
                    </a:ext>
                  </a:extLst>
                </a:gridCol>
                <a:gridCol w="4405931">
                  <a:extLst>
                    <a:ext uri="{9D8B030D-6E8A-4147-A177-3AD203B41FA5}">
                      <a16:colId xmlns:a16="http://schemas.microsoft.com/office/drawing/2014/main" val="30572031"/>
                    </a:ext>
                  </a:extLst>
                </a:gridCol>
              </a:tblGrid>
              <a:tr h="841196">
                <a:tc>
                  <a:txBody>
                    <a:bodyPr/>
                    <a:lstStyle/>
                    <a:p>
                      <a:pPr algn="l" fontAlgn="b"/>
                      <a:r>
                        <a:rPr lang="en-US" sz="2000" u="none" strike="noStrike" dirty="0">
                          <a:solidFill>
                            <a:schemeClr val="bg1"/>
                          </a:solidFill>
                          <a:effectLst/>
                        </a:rPr>
                        <a:t>Test Case For</a:t>
                      </a:r>
                      <a:endParaRPr lang="en-US" sz="2000" b="0" i="0" u="none" strike="noStrike" dirty="0">
                        <a:solidFill>
                          <a:schemeClr val="bg1"/>
                        </a:solidFill>
                        <a:effectLst/>
                        <a:latin typeface="Calibri" panose="020F0502020204030204" pitchFamily="34" charset="0"/>
                      </a:endParaRPr>
                    </a:p>
                  </a:txBody>
                  <a:tcPr marL="16612" marR="16612" marT="16612" marB="0" anchor="b"/>
                </a:tc>
                <a:tc>
                  <a:txBody>
                    <a:bodyPr/>
                    <a:lstStyle/>
                    <a:p>
                      <a:pPr algn="l" fontAlgn="b"/>
                      <a:r>
                        <a:rPr lang="en-US" sz="2000" u="none" strike="noStrike" dirty="0">
                          <a:solidFill>
                            <a:schemeClr val="bg1"/>
                          </a:solidFill>
                          <a:effectLst/>
                        </a:rPr>
                        <a:t>ID</a:t>
                      </a:r>
                      <a:endParaRPr lang="en-US" sz="2000" b="0" i="0" u="none" strike="noStrike" dirty="0">
                        <a:solidFill>
                          <a:schemeClr val="bg1"/>
                        </a:solidFill>
                        <a:effectLst/>
                        <a:latin typeface="Calibri" panose="020F0502020204030204" pitchFamily="34" charset="0"/>
                      </a:endParaRPr>
                    </a:p>
                  </a:txBody>
                  <a:tcPr marL="16612" marR="16612" marT="16612" marB="0" anchor="b"/>
                </a:tc>
                <a:tc>
                  <a:txBody>
                    <a:bodyPr/>
                    <a:lstStyle/>
                    <a:p>
                      <a:pPr algn="l" fontAlgn="b"/>
                      <a:r>
                        <a:rPr lang="en-US" sz="2000" u="none" strike="noStrike" dirty="0">
                          <a:solidFill>
                            <a:schemeClr val="bg1"/>
                          </a:solidFill>
                          <a:effectLst/>
                        </a:rPr>
                        <a:t>Test Cases</a:t>
                      </a:r>
                      <a:endParaRPr lang="en-US" sz="2000" b="0" i="0" u="none" strike="noStrike" dirty="0">
                        <a:solidFill>
                          <a:schemeClr val="bg1"/>
                        </a:solidFill>
                        <a:effectLst/>
                        <a:latin typeface="Calibri" panose="020F0502020204030204" pitchFamily="34" charset="0"/>
                      </a:endParaRPr>
                    </a:p>
                  </a:txBody>
                  <a:tcPr marL="16612" marR="16612" marT="16612" marB="0" anchor="b"/>
                </a:tc>
                <a:tc>
                  <a:txBody>
                    <a:bodyPr/>
                    <a:lstStyle/>
                    <a:p>
                      <a:pPr algn="l" fontAlgn="b"/>
                      <a:r>
                        <a:rPr lang="en-US" sz="2000" u="none" strike="noStrike" dirty="0">
                          <a:solidFill>
                            <a:schemeClr val="bg1"/>
                          </a:solidFill>
                          <a:effectLst/>
                        </a:rPr>
                        <a:t>Test Data</a:t>
                      </a:r>
                      <a:endParaRPr lang="en-US" sz="2000" b="0" i="0" u="none" strike="noStrike" dirty="0">
                        <a:solidFill>
                          <a:schemeClr val="bg1"/>
                        </a:solidFill>
                        <a:effectLst/>
                        <a:latin typeface="Calibri" panose="020F0502020204030204" pitchFamily="34" charset="0"/>
                      </a:endParaRPr>
                    </a:p>
                  </a:txBody>
                  <a:tcPr marL="16612" marR="16612" marT="16612" marB="0" anchor="b"/>
                </a:tc>
                <a:tc>
                  <a:txBody>
                    <a:bodyPr/>
                    <a:lstStyle/>
                    <a:p>
                      <a:pPr algn="l" fontAlgn="b"/>
                      <a:r>
                        <a:rPr lang="en-US" sz="2000" u="none" strike="noStrike" dirty="0">
                          <a:solidFill>
                            <a:schemeClr val="bg1"/>
                          </a:solidFill>
                          <a:effectLst/>
                        </a:rPr>
                        <a:t>Expected Results </a:t>
                      </a:r>
                      <a:endParaRPr lang="en-US" sz="2000" b="0" i="0" u="none" strike="noStrike" dirty="0">
                        <a:solidFill>
                          <a:schemeClr val="bg1"/>
                        </a:solidFill>
                        <a:effectLst/>
                        <a:latin typeface="Calibri" panose="020F0502020204030204" pitchFamily="34" charset="0"/>
                      </a:endParaRPr>
                    </a:p>
                  </a:txBody>
                  <a:tcPr marL="16612" marR="16612" marT="16612" marB="0" anchor="b"/>
                </a:tc>
                <a:extLst>
                  <a:ext uri="{0D108BD9-81ED-4DB2-BD59-A6C34878D82A}">
                    <a16:rowId xmlns:a16="http://schemas.microsoft.com/office/drawing/2014/main" val="941112279"/>
                  </a:ext>
                </a:extLst>
              </a:tr>
              <a:tr h="650498">
                <a:tc>
                  <a:txBody>
                    <a:bodyPr/>
                    <a:lstStyle/>
                    <a:p>
                      <a:pPr algn="l" fontAlgn="b"/>
                      <a:r>
                        <a:rPr lang="en-US" sz="1600" u="none" strike="noStrike" dirty="0">
                          <a:solidFill>
                            <a:schemeClr val="bg1"/>
                          </a:solidFill>
                          <a:effectLst/>
                        </a:rPr>
                        <a:t>Homepage</a:t>
                      </a:r>
                      <a:endParaRPr lang="en-US" sz="1600" b="1" i="0" u="none" strike="noStrike" dirty="0">
                        <a:solidFill>
                          <a:schemeClr val="bg1"/>
                        </a:solidFill>
                        <a:effectLst/>
                        <a:latin typeface="Calibri" panose="020F0502020204030204" pitchFamily="34" charset="0"/>
                      </a:endParaRPr>
                    </a:p>
                  </a:txBody>
                  <a:tcPr marL="16612" marR="16612" marT="16612" marB="0" anchor="b"/>
                </a:tc>
                <a:tc>
                  <a:txBody>
                    <a:bodyPr/>
                    <a:lstStyle/>
                    <a:p>
                      <a:pPr algn="ctr" fontAlgn="b"/>
                      <a:r>
                        <a:rPr lang="en-US" sz="1600" u="none" strike="noStrike" dirty="0">
                          <a:solidFill>
                            <a:schemeClr val="bg1"/>
                          </a:solidFill>
                          <a:effectLst/>
                        </a:rPr>
                        <a:t>1</a:t>
                      </a:r>
                      <a:endParaRPr lang="en-US" sz="1600" b="1" i="0" u="none" strike="noStrike" dirty="0">
                        <a:solidFill>
                          <a:schemeClr val="bg1"/>
                        </a:solidFill>
                        <a:effectLst/>
                        <a:latin typeface="Calibri" panose="020F0502020204030204" pitchFamily="34" charset="0"/>
                      </a:endParaRPr>
                    </a:p>
                  </a:txBody>
                  <a:tcPr marL="16612" marR="16612" marT="16612" marB="0" anchor="b"/>
                </a:tc>
                <a:tc>
                  <a:txBody>
                    <a:bodyPr/>
                    <a:lstStyle/>
                    <a:p>
                      <a:pPr algn="l" fontAlgn="b"/>
                      <a:r>
                        <a:rPr lang="en-US" sz="1600" u="none" strike="noStrike" dirty="0">
                          <a:solidFill>
                            <a:schemeClr val="bg1"/>
                          </a:solidFill>
                          <a:effectLst/>
                        </a:rPr>
                        <a:t>Browse the Website</a:t>
                      </a:r>
                      <a:endParaRPr lang="en-US" sz="1600" b="1" i="0" u="none" strike="noStrike" dirty="0">
                        <a:solidFill>
                          <a:schemeClr val="bg1"/>
                        </a:solidFill>
                        <a:effectLst/>
                        <a:latin typeface="Calibri" panose="020F0502020204030204" pitchFamily="34" charset="0"/>
                      </a:endParaRPr>
                    </a:p>
                  </a:txBody>
                  <a:tcPr marL="16612" marR="16612" marT="16612" marB="0" anchor="b"/>
                </a:tc>
                <a:tc>
                  <a:txBody>
                    <a:bodyPr/>
                    <a:lstStyle/>
                    <a:p>
                      <a:pPr algn="l" fontAlgn="b"/>
                      <a:endParaRPr lang="en-US" sz="1600" b="1" i="0" u="none" strike="noStrike" dirty="0">
                        <a:solidFill>
                          <a:schemeClr val="bg1"/>
                        </a:solidFill>
                        <a:effectLst/>
                        <a:latin typeface="Calibri" panose="020F0502020204030204" pitchFamily="34" charset="0"/>
                      </a:endParaRPr>
                    </a:p>
                  </a:txBody>
                  <a:tcPr marL="16612" marR="16612" marT="16612" marB="0" anchor="b"/>
                </a:tc>
                <a:tc>
                  <a:txBody>
                    <a:bodyPr/>
                    <a:lstStyle/>
                    <a:p>
                      <a:pPr algn="l" fontAlgn="b"/>
                      <a:r>
                        <a:rPr lang="en-US" sz="1600" u="none" strike="noStrike" dirty="0">
                          <a:solidFill>
                            <a:schemeClr val="bg1"/>
                          </a:solidFill>
                          <a:effectLst/>
                        </a:rPr>
                        <a:t>User should be able to access the homepage of the website </a:t>
                      </a:r>
                      <a:endParaRPr lang="en-US" sz="1600" b="1" i="0" u="none" strike="noStrike" dirty="0">
                        <a:solidFill>
                          <a:schemeClr val="bg1"/>
                        </a:solidFill>
                        <a:effectLst/>
                        <a:latin typeface="Calibri" panose="020F0502020204030204" pitchFamily="34" charset="0"/>
                      </a:endParaRPr>
                    </a:p>
                  </a:txBody>
                  <a:tcPr marL="16612" marR="16612" marT="16612" marB="0" anchor="b"/>
                </a:tc>
                <a:extLst>
                  <a:ext uri="{0D108BD9-81ED-4DB2-BD59-A6C34878D82A}">
                    <a16:rowId xmlns:a16="http://schemas.microsoft.com/office/drawing/2014/main" val="2201808264"/>
                  </a:ext>
                </a:extLst>
              </a:tr>
              <a:tr h="650498">
                <a:tc>
                  <a:txBody>
                    <a:bodyPr/>
                    <a:lstStyle/>
                    <a:p>
                      <a:pPr algn="l" fontAlgn="b"/>
                      <a:endParaRPr lang="en-US" sz="1600" b="1" i="0" u="none" strike="noStrike" dirty="0">
                        <a:solidFill>
                          <a:schemeClr val="bg1"/>
                        </a:solidFill>
                        <a:effectLst/>
                        <a:latin typeface="Calibri" panose="020F0502020204030204" pitchFamily="34" charset="0"/>
                      </a:endParaRPr>
                    </a:p>
                  </a:txBody>
                  <a:tcPr marL="16612" marR="16612" marT="16612" marB="0" anchor="b"/>
                </a:tc>
                <a:tc>
                  <a:txBody>
                    <a:bodyPr/>
                    <a:lstStyle/>
                    <a:p>
                      <a:pPr algn="ctr" fontAlgn="b"/>
                      <a:r>
                        <a:rPr lang="en-US" sz="1600" u="none" strike="noStrike" dirty="0">
                          <a:solidFill>
                            <a:schemeClr val="bg1"/>
                          </a:solidFill>
                          <a:effectLst/>
                        </a:rPr>
                        <a:t>2</a:t>
                      </a:r>
                      <a:endParaRPr lang="en-US" sz="1600" b="1" i="0" u="none" strike="noStrike" dirty="0">
                        <a:solidFill>
                          <a:schemeClr val="bg1"/>
                        </a:solidFill>
                        <a:effectLst/>
                        <a:latin typeface="Calibri" panose="020F0502020204030204" pitchFamily="34" charset="0"/>
                      </a:endParaRPr>
                    </a:p>
                  </a:txBody>
                  <a:tcPr marL="16612" marR="16612" marT="16612" marB="0" anchor="b"/>
                </a:tc>
                <a:tc>
                  <a:txBody>
                    <a:bodyPr/>
                    <a:lstStyle/>
                    <a:p>
                      <a:pPr algn="l" fontAlgn="b"/>
                      <a:r>
                        <a:rPr lang="en-US" sz="1600" u="none" strike="noStrike">
                          <a:solidFill>
                            <a:schemeClr val="bg1"/>
                          </a:solidFill>
                          <a:effectLst/>
                        </a:rPr>
                        <a:t>Locate the Get Diagnosed Link</a:t>
                      </a:r>
                      <a:endParaRPr lang="en-US" sz="1600" b="1" i="0" u="none" strike="noStrike">
                        <a:solidFill>
                          <a:schemeClr val="bg1"/>
                        </a:solidFill>
                        <a:effectLst/>
                        <a:latin typeface="Calibri" panose="020F0502020204030204" pitchFamily="34" charset="0"/>
                      </a:endParaRPr>
                    </a:p>
                  </a:txBody>
                  <a:tcPr marL="16612" marR="16612" marT="16612" marB="0" anchor="b"/>
                </a:tc>
                <a:tc>
                  <a:txBody>
                    <a:bodyPr/>
                    <a:lstStyle/>
                    <a:p>
                      <a:pPr algn="l" fontAlgn="b"/>
                      <a:endParaRPr lang="en-US" sz="1600" b="1" i="0" u="none" strike="noStrike" dirty="0">
                        <a:solidFill>
                          <a:schemeClr val="bg1"/>
                        </a:solidFill>
                        <a:effectLst/>
                        <a:latin typeface="Calibri" panose="020F0502020204030204" pitchFamily="34" charset="0"/>
                      </a:endParaRPr>
                    </a:p>
                  </a:txBody>
                  <a:tcPr marL="16612" marR="16612" marT="16612" marB="0" anchor="b"/>
                </a:tc>
                <a:tc>
                  <a:txBody>
                    <a:bodyPr/>
                    <a:lstStyle/>
                    <a:p>
                      <a:pPr algn="l" fontAlgn="b"/>
                      <a:r>
                        <a:rPr lang="en-US" sz="1600" u="none" strike="noStrike" dirty="0">
                          <a:solidFill>
                            <a:schemeClr val="bg1"/>
                          </a:solidFill>
                          <a:effectLst/>
                        </a:rPr>
                        <a:t>User should be able to locate the link to access the upload page</a:t>
                      </a:r>
                      <a:endParaRPr lang="en-US" sz="1600" b="1" i="0" u="none" strike="noStrike" dirty="0">
                        <a:solidFill>
                          <a:schemeClr val="bg1"/>
                        </a:solidFill>
                        <a:effectLst/>
                        <a:latin typeface="Calibri" panose="020F0502020204030204" pitchFamily="34" charset="0"/>
                      </a:endParaRPr>
                    </a:p>
                  </a:txBody>
                  <a:tcPr marL="16612" marR="16612" marT="16612" marB="0" anchor="b"/>
                </a:tc>
                <a:extLst>
                  <a:ext uri="{0D108BD9-81ED-4DB2-BD59-A6C34878D82A}">
                    <a16:rowId xmlns:a16="http://schemas.microsoft.com/office/drawing/2014/main" val="765926143"/>
                  </a:ext>
                </a:extLst>
              </a:tr>
            </a:tbl>
          </a:graphicData>
        </a:graphic>
      </p:graphicFrame>
    </p:spTree>
    <p:extLst>
      <p:ext uri="{BB962C8B-B14F-4D97-AF65-F5344CB8AC3E}">
        <p14:creationId xmlns:p14="http://schemas.microsoft.com/office/powerpoint/2010/main" val="4510397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1F729552-CD01-4BC0-8D18-E36E3EB7D3C7}"/>
              </a:ext>
            </a:extLst>
          </p:cNvPr>
          <p:cNvSpPr>
            <a:spLocks noGrp="1"/>
          </p:cNvSpPr>
          <p:nvPr>
            <p:ph type="title"/>
          </p:nvPr>
        </p:nvSpPr>
        <p:spPr>
          <a:xfrm>
            <a:off x="446534" y="713545"/>
            <a:ext cx="11029616" cy="584590"/>
          </a:xfrm>
        </p:spPr>
        <p:txBody>
          <a:bodyPr vert="horz" lIns="91440" tIns="45720" rIns="91440" bIns="45720" rtlCol="0">
            <a:normAutofit/>
          </a:bodyPr>
          <a:lstStyle/>
          <a:p>
            <a:r>
              <a:rPr lang="en-US" dirty="0">
                <a:solidFill>
                  <a:schemeClr val="tx1">
                    <a:lumMod val="85000"/>
                    <a:lumOff val="15000"/>
                  </a:schemeClr>
                </a:solidFill>
              </a:rPr>
              <a:t>Test cases continued…</a:t>
            </a:r>
          </a:p>
        </p:txBody>
      </p:sp>
      <p:sp>
        <p:nvSpPr>
          <p:cNvPr id="70" name="Rectangle 69">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72" name="Rectangle 71">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4" name="Rectangle 73">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4" name="Content Placeholder 3">
            <a:extLst>
              <a:ext uri="{FF2B5EF4-FFF2-40B4-BE49-F238E27FC236}">
                <a16:creationId xmlns:a16="http://schemas.microsoft.com/office/drawing/2014/main" id="{AE47466D-5DAE-45E5-9DAB-6B0655082F5C}"/>
              </a:ext>
            </a:extLst>
          </p:cNvPr>
          <p:cNvGraphicFramePr>
            <a:graphicFrameLocks noGrp="1"/>
          </p:cNvGraphicFramePr>
          <p:nvPr>
            <p:ph idx="1"/>
            <p:extLst>
              <p:ext uri="{D42A27DB-BD31-4B8C-83A1-F6EECF244321}">
                <p14:modId xmlns:p14="http://schemas.microsoft.com/office/powerpoint/2010/main" val="679375136"/>
              </p:ext>
            </p:extLst>
          </p:nvPr>
        </p:nvGraphicFramePr>
        <p:xfrm>
          <a:off x="446535" y="1711020"/>
          <a:ext cx="11298931" cy="5072684"/>
        </p:xfrm>
        <a:graphic>
          <a:graphicData uri="http://schemas.openxmlformats.org/drawingml/2006/table">
            <a:tbl>
              <a:tblPr firstRow="1" bandRow="1">
                <a:tableStyleId>{8799B23B-EC83-4686-B30A-512413B5E67A}</a:tableStyleId>
              </a:tblPr>
              <a:tblGrid>
                <a:gridCol w="2019280">
                  <a:extLst>
                    <a:ext uri="{9D8B030D-6E8A-4147-A177-3AD203B41FA5}">
                      <a16:colId xmlns:a16="http://schemas.microsoft.com/office/drawing/2014/main" val="1418591013"/>
                    </a:ext>
                  </a:extLst>
                </a:gridCol>
                <a:gridCol w="457630">
                  <a:extLst>
                    <a:ext uri="{9D8B030D-6E8A-4147-A177-3AD203B41FA5}">
                      <a16:colId xmlns:a16="http://schemas.microsoft.com/office/drawing/2014/main" val="2578640525"/>
                    </a:ext>
                  </a:extLst>
                </a:gridCol>
                <a:gridCol w="1822420">
                  <a:extLst>
                    <a:ext uri="{9D8B030D-6E8A-4147-A177-3AD203B41FA5}">
                      <a16:colId xmlns:a16="http://schemas.microsoft.com/office/drawing/2014/main" val="501328147"/>
                    </a:ext>
                  </a:extLst>
                </a:gridCol>
                <a:gridCol w="1319971">
                  <a:extLst>
                    <a:ext uri="{9D8B030D-6E8A-4147-A177-3AD203B41FA5}">
                      <a16:colId xmlns:a16="http://schemas.microsoft.com/office/drawing/2014/main" val="763970715"/>
                    </a:ext>
                  </a:extLst>
                </a:gridCol>
                <a:gridCol w="5679630">
                  <a:extLst>
                    <a:ext uri="{9D8B030D-6E8A-4147-A177-3AD203B41FA5}">
                      <a16:colId xmlns:a16="http://schemas.microsoft.com/office/drawing/2014/main" val="2056239274"/>
                    </a:ext>
                  </a:extLst>
                </a:gridCol>
              </a:tblGrid>
              <a:tr h="289099">
                <a:tc>
                  <a:txBody>
                    <a:bodyPr/>
                    <a:lstStyle/>
                    <a:p>
                      <a:pPr algn="l" fontAlgn="b"/>
                      <a:r>
                        <a:rPr lang="en-US" sz="2000" u="none" strike="noStrike" dirty="0">
                          <a:effectLst/>
                        </a:rPr>
                        <a:t>Test Case For</a:t>
                      </a:r>
                      <a:endParaRPr lang="en-US" sz="2000" b="1" i="0" u="none" strike="noStrike" dirty="0">
                        <a:solidFill>
                          <a:schemeClr val="tx1">
                            <a:lumMod val="75000"/>
                            <a:lumOff val="25000"/>
                          </a:schemeClr>
                        </a:solidFill>
                        <a:effectLst/>
                        <a:latin typeface="Calibri" panose="020F0502020204030204" pitchFamily="34" charset="0"/>
                      </a:endParaRPr>
                    </a:p>
                  </a:txBody>
                  <a:tcPr marL="79309" marR="59482" marT="39653" marB="39653" anchor="b"/>
                </a:tc>
                <a:tc>
                  <a:txBody>
                    <a:bodyPr/>
                    <a:lstStyle/>
                    <a:p>
                      <a:pPr algn="l" fontAlgn="b"/>
                      <a:r>
                        <a:rPr lang="en-US" sz="2000" u="none" strike="noStrike" dirty="0">
                          <a:effectLst/>
                        </a:rPr>
                        <a:t>ID</a:t>
                      </a:r>
                      <a:endParaRPr lang="en-US" sz="2000" b="1" i="0" u="none" strike="noStrike" dirty="0">
                        <a:solidFill>
                          <a:schemeClr val="tx1">
                            <a:lumMod val="75000"/>
                            <a:lumOff val="25000"/>
                          </a:schemeClr>
                        </a:solidFill>
                        <a:effectLst/>
                        <a:latin typeface="Calibri" panose="020F0502020204030204" pitchFamily="34" charset="0"/>
                      </a:endParaRPr>
                    </a:p>
                  </a:txBody>
                  <a:tcPr marL="79309" marR="59482" marT="39653" marB="39653" anchor="b"/>
                </a:tc>
                <a:tc>
                  <a:txBody>
                    <a:bodyPr/>
                    <a:lstStyle/>
                    <a:p>
                      <a:pPr algn="l" fontAlgn="b"/>
                      <a:r>
                        <a:rPr lang="en-US" sz="2000" u="none" strike="noStrike" dirty="0">
                          <a:effectLst/>
                        </a:rPr>
                        <a:t>Test Cases</a:t>
                      </a:r>
                      <a:endParaRPr lang="en-US" sz="2000" b="1" i="0" u="none" strike="noStrike" dirty="0">
                        <a:solidFill>
                          <a:schemeClr val="tx1">
                            <a:lumMod val="75000"/>
                            <a:lumOff val="25000"/>
                          </a:schemeClr>
                        </a:solidFill>
                        <a:effectLst/>
                        <a:latin typeface="Calibri" panose="020F0502020204030204" pitchFamily="34" charset="0"/>
                      </a:endParaRPr>
                    </a:p>
                  </a:txBody>
                  <a:tcPr marL="79309" marR="59482" marT="39653" marB="39653" anchor="b"/>
                </a:tc>
                <a:tc>
                  <a:txBody>
                    <a:bodyPr/>
                    <a:lstStyle/>
                    <a:p>
                      <a:pPr algn="l" fontAlgn="b"/>
                      <a:r>
                        <a:rPr lang="en-US" sz="2000" u="none" strike="noStrike" dirty="0">
                          <a:effectLst/>
                        </a:rPr>
                        <a:t>Test Data</a:t>
                      </a:r>
                      <a:endParaRPr lang="en-US" sz="2000" b="1" i="0" u="none" strike="noStrike" dirty="0">
                        <a:solidFill>
                          <a:schemeClr val="tx1">
                            <a:lumMod val="75000"/>
                            <a:lumOff val="25000"/>
                          </a:schemeClr>
                        </a:solidFill>
                        <a:effectLst/>
                        <a:latin typeface="Calibri" panose="020F0502020204030204" pitchFamily="34" charset="0"/>
                      </a:endParaRPr>
                    </a:p>
                  </a:txBody>
                  <a:tcPr marL="79309" marR="59482" marT="39653" marB="39653" anchor="b"/>
                </a:tc>
                <a:tc>
                  <a:txBody>
                    <a:bodyPr/>
                    <a:lstStyle/>
                    <a:p>
                      <a:pPr algn="l" fontAlgn="b"/>
                      <a:r>
                        <a:rPr lang="en-US" sz="2000" u="none" strike="noStrike" dirty="0">
                          <a:effectLst/>
                        </a:rPr>
                        <a:t>Expected Results </a:t>
                      </a:r>
                      <a:endParaRPr lang="en-US" sz="2000" b="1" i="0" u="none" strike="noStrike" dirty="0">
                        <a:solidFill>
                          <a:schemeClr val="tx1">
                            <a:lumMod val="75000"/>
                            <a:lumOff val="25000"/>
                          </a:schemeClr>
                        </a:solidFill>
                        <a:effectLst/>
                        <a:latin typeface="Calibri" panose="020F0502020204030204" pitchFamily="34" charset="0"/>
                      </a:endParaRPr>
                    </a:p>
                  </a:txBody>
                  <a:tcPr marL="79309" marR="59482" marT="39653" marB="39653" anchor="b"/>
                </a:tc>
                <a:extLst>
                  <a:ext uri="{0D108BD9-81ED-4DB2-BD59-A6C34878D82A}">
                    <a16:rowId xmlns:a16="http://schemas.microsoft.com/office/drawing/2014/main" val="569921752"/>
                  </a:ext>
                </a:extLst>
              </a:tr>
              <a:tr h="259962">
                <a:tc>
                  <a:txBody>
                    <a:bodyPr/>
                    <a:lstStyle/>
                    <a:p>
                      <a:pPr algn="l" fontAlgn="b"/>
                      <a:r>
                        <a:rPr lang="en-US" sz="1200" u="none" strike="noStrike" dirty="0">
                          <a:effectLst/>
                        </a:rPr>
                        <a:t>User Input Page</a:t>
                      </a:r>
                      <a:endParaRPr lang="en-US" sz="1200" b="1" i="0" u="none" strike="noStrike" dirty="0">
                        <a:solidFill>
                          <a:schemeClr val="tx1">
                            <a:lumMod val="75000"/>
                            <a:lumOff val="25000"/>
                          </a:schemeClr>
                        </a:solidFill>
                        <a:effectLst/>
                        <a:latin typeface="Calibri" panose="020F0502020204030204" pitchFamily="34" charset="0"/>
                      </a:endParaRPr>
                    </a:p>
                  </a:txBody>
                  <a:tcPr marL="79309" marR="59482" marT="39653" marB="39653" anchor="b"/>
                </a:tc>
                <a:tc>
                  <a:txBody>
                    <a:bodyPr/>
                    <a:lstStyle/>
                    <a:p>
                      <a:pPr algn="ctr" fontAlgn="b"/>
                      <a:r>
                        <a:rPr lang="en-US" sz="1200" u="none" strike="noStrike" dirty="0">
                          <a:effectLst/>
                        </a:rPr>
                        <a:t>1</a:t>
                      </a:r>
                      <a:endParaRPr lang="en-US" sz="1200" b="1" i="0" u="none" strike="noStrike" dirty="0">
                        <a:solidFill>
                          <a:schemeClr val="tx1">
                            <a:lumMod val="75000"/>
                            <a:lumOff val="25000"/>
                          </a:schemeClr>
                        </a:solidFill>
                        <a:effectLst/>
                        <a:latin typeface="Calibri" panose="020F0502020204030204" pitchFamily="34" charset="0"/>
                      </a:endParaRPr>
                    </a:p>
                  </a:txBody>
                  <a:tcPr marL="79309" marR="59482" marT="39653" marB="39653" anchor="b"/>
                </a:tc>
                <a:tc>
                  <a:txBody>
                    <a:bodyPr/>
                    <a:lstStyle/>
                    <a:p>
                      <a:pPr algn="l" fontAlgn="b"/>
                      <a:r>
                        <a:rPr lang="en-US" sz="1200" u="none" strike="noStrike" dirty="0">
                          <a:effectLst/>
                        </a:rPr>
                        <a:t>Locate the Submit Photo Link</a:t>
                      </a:r>
                      <a:endParaRPr lang="en-US" sz="1200" b="1" i="0" u="none" strike="noStrike" dirty="0">
                        <a:solidFill>
                          <a:schemeClr val="tx1">
                            <a:lumMod val="75000"/>
                            <a:lumOff val="25000"/>
                          </a:schemeClr>
                        </a:solidFill>
                        <a:effectLst/>
                        <a:latin typeface="Calibri" panose="020F0502020204030204" pitchFamily="34" charset="0"/>
                      </a:endParaRPr>
                    </a:p>
                  </a:txBody>
                  <a:tcPr marL="79309" marR="59482" marT="39653" marB="39653" anchor="b"/>
                </a:tc>
                <a:tc>
                  <a:txBody>
                    <a:bodyPr/>
                    <a:lstStyle/>
                    <a:p>
                      <a:pPr algn="l" fontAlgn="b"/>
                      <a:endParaRPr lang="en-US" sz="1200" b="1" i="0" u="none" strike="noStrike">
                        <a:solidFill>
                          <a:schemeClr val="tx1">
                            <a:lumMod val="75000"/>
                            <a:lumOff val="25000"/>
                          </a:schemeClr>
                        </a:solidFill>
                        <a:effectLst/>
                        <a:latin typeface="Calibri" panose="020F0502020204030204" pitchFamily="34" charset="0"/>
                      </a:endParaRPr>
                    </a:p>
                  </a:txBody>
                  <a:tcPr marL="79309" marR="59482" marT="39653" marB="39653" anchor="b"/>
                </a:tc>
                <a:tc>
                  <a:txBody>
                    <a:bodyPr/>
                    <a:lstStyle/>
                    <a:p>
                      <a:pPr algn="l" fontAlgn="b"/>
                      <a:r>
                        <a:rPr lang="en-US" sz="1200" u="none" strike="noStrike">
                          <a:effectLst/>
                        </a:rPr>
                        <a:t>User should be able to locate the link to submit photo</a:t>
                      </a:r>
                      <a:endParaRPr lang="en-US" sz="1200" b="1" i="0" u="none" strike="noStrike">
                        <a:solidFill>
                          <a:schemeClr val="tx1">
                            <a:lumMod val="75000"/>
                            <a:lumOff val="25000"/>
                          </a:schemeClr>
                        </a:solidFill>
                        <a:effectLst/>
                        <a:latin typeface="Calibri" panose="020F0502020204030204" pitchFamily="34" charset="0"/>
                      </a:endParaRPr>
                    </a:p>
                  </a:txBody>
                  <a:tcPr marL="79309" marR="59482" marT="39653" marB="39653" anchor="b"/>
                </a:tc>
                <a:extLst>
                  <a:ext uri="{0D108BD9-81ED-4DB2-BD59-A6C34878D82A}">
                    <a16:rowId xmlns:a16="http://schemas.microsoft.com/office/drawing/2014/main" val="2618478430"/>
                  </a:ext>
                </a:extLst>
              </a:tr>
              <a:tr h="259962">
                <a:tc>
                  <a:txBody>
                    <a:bodyPr/>
                    <a:lstStyle/>
                    <a:p>
                      <a:pPr algn="l" fontAlgn="b"/>
                      <a:endParaRPr lang="en-US" sz="1200" b="0" i="0" u="none" strike="noStrike" dirty="0">
                        <a:solidFill>
                          <a:schemeClr val="tx1">
                            <a:lumMod val="75000"/>
                            <a:lumOff val="25000"/>
                          </a:schemeClr>
                        </a:solidFill>
                        <a:effectLst/>
                        <a:latin typeface="Calibri" panose="020F0502020204030204" pitchFamily="34" charset="0"/>
                      </a:endParaRPr>
                    </a:p>
                  </a:txBody>
                  <a:tcPr marL="79309" marR="59482" marT="39653" marB="39653" anchor="b"/>
                </a:tc>
                <a:tc>
                  <a:txBody>
                    <a:bodyPr/>
                    <a:lstStyle/>
                    <a:p>
                      <a:pPr algn="ctr" fontAlgn="b"/>
                      <a:r>
                        <a:rPr lang="en-US" sz="1200" u="none" strike="noStrike" dirty="0">
                          <a:effectLst/>
                        </a:rPr>
                        <a:t>2</a:t>
                      </a:r>
                      <a:endParaRPr lang="en-US" sz="1200" b="1" i="0" u="none" strike="noStrike" dirty="0">
                        <a:solidFill>
                          <a:schemeClr val="tx1">
                            <a:lumMod val="75000"/>
                            <a:lumOff val="25000"/>
                          </a:schemeClr>
                        </a:solidFill>
                        <a:effectLst/>
                        <a:latin typeface="Calibri" panose="020F0502020204030204" pitchFamily="34" charset="0"/>
                      </a:endParaRPr>
                    </a:p>
                  </a:txBody>
                  <a:tcPr marL="79309" marR="59482" marT="39653" marB="39653" anchor="b"/>
                </a:tc>
                <a:tc>
                  <a:txBody>
                    <a:bodyPr/>
                    <a:lstStyle/>
                    <a:p>
                      <a:pPr algn="l" fontAlgn="b"/>
                      <a:r>
                        <a:rPr lang="en-US" sz="1200" u="none" strike="noStrike" dirty="0">
                          <a:effectLst/>
                        </a:rPr>
                        <a:t>Choose file shows up</a:t>
                      </a:r>
                      <a:endParaRPr lang="en-US" sz="1200" b="1" i="0" u="none" strike="noStrike" dirty="0">
                        <a:solidFill>
                          <a:schemeClr val="tx1">
                            <a:lumMod val="75000"/>
                            <a:lumOff val="25000"/>
                          </a:schemeClr>
                        </a:solidFill>
                        <a:effectLst/>
                        <a:latin typeface="Calibri" panose="020F0502020204030204" pitchFamily="34" charset="0"/>
                      </a:endParaRPr>
                    </a:p>
                  </a:txBody>
                  <a:tcPr marL="79309" marR="59482" marT="39653" marB="39653" anchor="b"/>
                </a:tc>
                <a:tc>
                  <a:txBody>
                    <a:bodyPr/>
                    <a:lstStyle/>
                    <a:p>
                      <a:pPr algn="l" fontAlgn="b"/>
                      <a:endParaRPr lang="en-US" sz="1200" b="1" i="0" u="none" strike="noStrike">
                        <a:solidFill>
                          <a:schemeClr val="tx1">
                            <a:lumMod val="75000"/>
                            <a:lumOff val="25000"/>
                          </a:schemeClr>
                        </a:solidFill>
                        <a:effectLst/>
                        <a:latin typeface="Calibri" panose="020F0502020204030204" pitchFamily="34" charset="0"/>
                      </a:endParaRPr>
                    </a:p>
                  </a:txBody>
                  <a:tcPr marL="79309" marR="59482" marT="39653" marB="39653" anchor="b"/>
                </a:tc>
                <a:tc>
                  <a:txBody>
                    <a:bodyPr/>
                    <a:lstStyle/>
                    <a:p>
                      <a:pPr algn="l" fontAlgn="b"/>
                      <a:r>
                        <a:rPr lang="en-US" sz="1200" u="none" strike="noStrike">
                          <a:effectLst/>
                        </a:rPr>
                        <a:t>User should see choose file option, to upload photo to website</a:t>
                      </a:r>
                      <a:endParaRPr lang="en-US" sz="1200" b="1" i="0" u="none" strike="noStrike">
                        <a:solidFill>
                          <a:schemeClr val="tx1">
                            <a:lumMod val="75000"/>
                            <a:lumOff val="25000"/>
                          </a:schemeClr>
                        </a:solidFill>
                        <a:effectLst/>
                        <a:latin typeface="Calibri" panose="020F0502020204030204" pitchFamily="34" charset="0"/>
                      </a:endParaRPr>
                    </a:p>
                  </a:txBody>
                  <a:tcPr marL="79309" marR="59482" marT="39653" marB="39653" anchor="b"/>
                </a:tc>
                <a:extLst>
                  <a:ext uri="{0D108BD9-81ED-4DB2-BD59-A6C34878D82A}">
                    <a16:rowId xmlns:a16="http://schemas.microsoft.com/office/drawing/2014/main" val="2463932650"/>
                  </a:ext>
                </a:extLst>
              </a:tr>
              <a:tr h="259962">
                <a:tc>
                  <a:txBody>
                    <a:bodyPr/>
                    <a:lstStyle/>
                    <a:p>
                      <a:pPr algn="l" fontAlgn="b"/>
                      <a:endParaRPr lang="en-US" sz="1200" b="0" i="0" u="none" strike="noStrike">
                        <a:solidFill>
                          <a:schemeClr val="tx1">
                            <a:lumMod val="75000"/>
                            <a:lumOff val="25000"/>
                          </a:schemeClr>
                        </a:solidFill>
                        <a:effectLst/>
                        <a:latin typeface="Calibri" panose="020F0502020204030204" pitchFamily="34" charset="0"/>
                      </a:endParaRPr>
                    </a:p>
                  </a:txBody>
                  <a:tcPr marL="79309" marR="59482" marT="39653" marB="39653" anchor="b"/>
                </a:tc>
                <a:tc>
                  <a:txBody>
                    <a:bodyPr/>
                    <a:lstStyle/>
                    <a:p>
                      <a:pPr algn="ctr" fontAlgn="b"/>
                      <a:r>
                        <a:rPr lang="en-US" sz="1200" u="none" strike="noStrike">
                          <a:effectLst/>
                        </a:rPr>
                        <a:t>3</a:t>
                      </a:r>
                      <a:endParaRPr lang="en-US" sz="1200" b="1" i="0" u="none" strike="noStrike">
                        <a:solidFill>
                          <a:schemeClr val="tx1">
                            <a:lumMod val="75000"/>
                            <a:lumOff val="25000"/>
                          </a:schemeClr>
                        </a:solidFill>
                        <a:effectLst/>
                        <a:latin typeface="Calibri" panose="020F0502020204030204" pitchFamily="34" charset="0"/>
                      </a:endParaRPr>
                    </a:p>
                  </a:txBody>
                  <a:tcPr marL="79309" marR="59482" marT="39653" marB="39653" anchor="b"/>
                </a:tc>
                <a:tc>
                  <a:txBody>
                    <a:bodyPr/>
                    <a:lstStyle/>
                    <a:p>
                      <a:pPr algn="l" fontAlgn="b"/>
                      <a:r>
                        <a:rPr lang="en-US" sz="1200" u="none" strike="noStrike" dirty="0">
                          <a:effectLst/>
                        </a:rPr>
                        <a:t>Drag and Drop feature</a:t>
                      </a:r>
                      <a:endParaRPr lang="en-US" sz="1200" b="1" i="0" u="none" strike="noStrike" dirty="0">
                        <a:solidFill>
                          <a:schemeClr val="tx1">
                            <a:lumMod val="75000"/>
                            <a:lumOff val="25000"/>
                          </a:schemeClr>
                        </a:solidFill>
                        <a:effectLst/>
                        <a:latin typeface="Calibri" panose="020F0502020204030204" pitchFamily="34" charset="0"/>
                      </a:endParaRPr>
                    </a:p>
                  </a:txBody>
                  <a:tcPr marL="79309" marR="59482" marT="39653" marB="39653" anchor="b"/>
                </a:tc>
                <a:tc>
                  <a:txBody>
                    <a:bodyPr/>
                    <a:lstStyle/>
                    <a:p>
                      <a:pPr algn="l" fontAlgn="b"/>
                      <a:endParaRPr lang="en-US" sz="1200" b="1" i="0" u="none" strike="noStrike" dirty="0">
                        <a:solidFill>
                          <a:schemeClr val="tx1">
                            <a:lumMod val="75000"/>
                            <a:lumOff val="25000"/>
                          </a:schemeClr>
                        </a:solidFill>
                        <a:effectLst/>
                        <a:latin typeface="Calibri" panose="020F0502020204030204" pitchFamily="34" charset="0"/>
                      </a:endParaRPr>
                    </a:p>
                  </a:txBody>
                  <a:tcPr marL="79309" marR="59482" marT="39653" marB="39653" anchor="b"/>
                </a:tc>
                <a:tc>
                  <a:txBody>
                    <a:bodyPr/>
                    <a:lstStyle/>
                    <a:p>
                      <a:pPr algn="l" fontAlgn="b"/>
                      <a:r>
                        <a:rPr lang="en-US" sz="1200" u="none" strike="noStrike">
                          <a:effectLst/>
                        </a:rPr>
                        <a:t>User can drag and drop the photo in the box for uploading</a:t>
                      </a:r>
                      <a:endParaRPr lang="en-US" sz="1200" b="1" i="0" u="none" strike="noStrike">
                        <a:solidFill>
                          <a:schemeClr val="tx1">
                            <a:lumMod val="75000"/>
                            <a:lumOff val="25000"/>
                          </a:schemeClr>
                        </a:solidFill>
                        <a:effectLst/>
                        <a:latin typeface="Calibri" panose="020F0502020204030204" pitchFamily="34" charset="0"/>
                      </a:endParaRPr>
                    </a:p>
                  </a:txBody>
                  <a:tcPr marL="79309" marR="59482" marT="39653" marB="39653" anchor="b"/>
                </a:tc>
                <a:extLst>
                  <a:ext uri="{0D108BD9-81ED-4DB2-BD59-A6C34878D82A}">
                    <a16:rowId xmlns:a16="http://schemas.microsoft.com/office/drawing/2014/main" val="2677431712"/>
                  </a:ext>
                </a:extLst>
              </a:tr>
              <a:tr h="259962">
                <a:tc>
                  <a:txBody>
                    <a:bodyPr/>
                    <a:lstStyle/>
                    <a:p>
                      <a:pPr algn="l" fontAlgn="b"/>
                      <a:endParaRPr lang="en-US" sz="1200" b="0" i="0" u="none" strike="noStrike">
                        <a:solidFill>
                          <a:schemeClr val="tx1">
                            <a:lumMod val="75000"/>
                            <a:lumOff val="25000"/>
                          </a:schemeClr>
                        </a:solidFill>
                        <a:effectLst/>
                        <a:latin typeface="Calibri" panose="020F0502020204030204" pitchFamily="34" charset="0"/>
                      </a:endParaRPr>
                    </a:p>
                  </a:txBody>
                  <a:tcPr marL="79309" marR="59482" marT="39653" marB="39653" anchor="b"/>
                </a:tc>
                <a:tc>
                  <a:txBody>
                    <a:bodyPr/>
                    <a:lstStyle/>
                    <a:p>
                      <a:pPr algn="ctr" fontAlgn="b"/>
                      <a:r>
                        <a:rPr lang="en-US" sz="1200" u="none" strike="noStrike" dirty="0">
                          <a:effectLst/>
                        </a:rPr>
                        <a:t>4</a:t>
                      </a:r>
                      <a:endParaRPr lang="en-US" sz="1200" b="1" i="0" u="none" strike="noStrike" dirty="0">
                        <a:solidFill>
                          <a:schemeClr val="tx1">
                            <a:lumMod val="75000"/>
                            <a:lumOff val="25000"/>
                          </a:schemeClr>
                        </a:solidFill>
                        <a:effectLst/>
                        <a:latin typeface="Calibri" panose="020F0502020204030204" pitchFamily="34" charset="0"/>
                      </a:endParaRPr>
                    </a:p>
                  </a:txBody>
                  <a:tcPr marL="79309" marR="59482" marT="39653" marB="39653" anchor="b"/>
                </a:tc>
                <a:tc>
                  <a:txBody>
                    <a:bodyPr/>
                    <a:lstStyle/>
                    <a:p>
                      <a:pPr algn="l" fontAlgn="b"/>
                      <a:r>
                        <a:rPr lang="en-US" sz="1200" u="none" strike="noStrike" dirty="0">
                          <a:effectLst/>
                        </a:rPr>
                        <a:t>Ability to cancel uploading file</a:t>
                      </a:r>
                      <a:endParaRPr lang="en-US" sz="1200" b="1" i="0" u="none" strike="noStrike" dirty="0">
                        <a:solidFill>
                          <a:schemeClr val="tx1">
                            <a:lumMod val="75000"/>
                            <a:lumOff val="25000"/>
                          </a:schemeClr>
                        </a:solidFill>
                        <a:effectLst/>
                        <a:latin typeface="Calibri" panose="020F0502020204030204" pitchFamily="34" charset="0"/>
                      </a:endParaRPr>
                    </a:p>
                  </a:txBody>
                  <a:tcPr marL="79309" marR="59482" marT="39653" marB="39653" anchor="b"/>
                </a:tc>
                <a:tc>
                  <a:txBody>
                    <a:bodyPr/>
                    <a:lstStyle/>
                    <a:p>
                      <a:pPr algn="l" fontAlgn="b"/>
                      <a:endParaRPr lang="en-US" sz="1200" b="1" i="0" u="none" strike="noStrike" dirty="0">
                        <a:solidFill>
                          <a:schemeClr val="tx1">
                            <a:lumMod val="75000"/>
                            <a:lumOff val="25000"/>
                          </a:schemeClr>
                        </a:solidFill>
                        <a:effectLst/>
                        <a:latin typeface="Calibri" panose="020F0502020204030204" pitchFamily="34" charset="0"/>
                      </a:endParaRPr>
                    </a:p>
                  </a:txBody>
                  <a:tcPr marL="79309" marR="59482" marT="39653" marB="39653" anchor="b"/>
                </a:tc>
                <a:tc>
                  <a:txBody>
                    <a:bodyPr/>
                    <a:lstStyle/>
                    <a:p>
                      <a:pPr algn="l" fontAlgn="b"/>
                      <a:r>
                        <a:rPr lang="en-US" sz="1200" u="none" strike="noStrike" dirty="0">
                          <a:effectLst/>
                        </a:rPr>
                        <a:t>User should be able to cancel the file from being uploaded</a:t>
                      </a:r>
                      <a:endParaRPr lang="en-US" sz="1200" b="1" i="0" u="none" strike="noStrike" dirty="0">
                        <a:solidFill>
                          <a:schemeClr val="tx1">
                            <a:lumMod val="75000"/>
                            <a:lumOff val="25000"/>
                          </a:schemeClr>
                        </a:solidFill>
                        <a:effectLst/>
                        <a:latin typeface="Calibri" panose="020F0502020204030204" pitchFamily="34" charset="0"/>
                      </a:endParaRPr>
                    </a:p>
                  </a:txBody>
                  <a:tcPr marL="79309" marR="59482" marT="39653" marB="39653" anchor="b"/>
                </a:tc>
                <a:extLst>
                  <a:ext uri="{0D108BD9-81ED-4DB2-BD59-A6C34878D82A}">
                    <a16:rowId xmlns:a16="http://schemas.microsoft.com/office/drawing/2014/main" val="2781735338"/>
                  </a:ext>
                </a:extLst>
              </a:tr>
              <a:tr h="259962">
                <a:tc>
                  <a:txBody>
                    <a:bodyPr/>
                    <a:lstStyle/>
                    <a:p>
                      <a:pPr algn="l" fontAlgn="b"/>
                      <a:endParaRPr lang="en-US" sz="1200" b="0" i="0" u="none" strike="noStrike">
                        <a:solidFill>
                          <a:schemeClr val="tx1">
                            <a:lumMod val="75000"/>
                            <a:lumOff val="25000"/>
                          </a:schemeClr>
                        </a:solidFill>
                        <a:effectLst/>
                        <a:latin typeface="Calibri" panose="020F0502020204030204" pitchFamily="34" charset="0"/>
                      </a:endParaRPr>
                    </a:p>
                  </a:txBody>
                  <a:tcPr marL="79309" marR="59482" marT="39653" marB="39653" anchor="b"/>
                </a:tc>
                <a:tc>
                  <a:txBody>
                    <a:bodyPr/>
                    <a:lstStyle/>
                    <a:p>
                      <a:pPr algn="ctr" fontAlgn="b"/>
                      <a:r>
                        <a:rPr lang="en-US" sz="1200" u="none" strike="noStrike">
                          <a:effectLst/>
                        </a:rPr>
                        <a:t>5</a:t>
                      </a:r>
                      <a:endParaRPr lang="en-US" sz="1200" b="1" i="0" u="none" strike="noStrike">
                        <a:solidFill>
                          <a:schemeClr val="tx1">
                            <a:lumMod val="75000"/>
                            <a:lumOff val="25000"/>
                          </a:schemeClr>
                        </a:solidFill>
                        <a:effectLst/>
                        <a:latin typeface="Calibri" panose="020F0502020204030204" pitchFamily="34" charset="0"/>
                      </a:endParaRPr>
                    </a:p>
                  </a:txBody>
                  <a:tcPr marL="79309" marR="59482" marT="39653" marB="39653" anchor="b"/>
                </a:tc>
                <a:tc>
                  <a:txBody>
                    <a:bodyPr/>
                    <a:lstStyle/>
                    <a:p>
                      <a:pPr algn="l" fontAlgn="b"/>
                      <a:r>
                        <a:rPr lang="en-US" sz="1200" u="none" strike="noStrike" dirty="0">
                          <a:effectLst/>
                        </a:rPr>
                        <a:t>Verify file is uploaded</a:t>
                      </a:r>
                      <a:endParaRPr lang="en-US" sz="1200" b="1" i="0" u="none" strike="noStrike" dirty="0">
                        <a:solidFill>
                          <a:schemeClr val="tx1">
                            <a:lumMod val="75000"/>
                            <a:lumOff val="25000"/>
                          </a:schemeClr>
                        </a:solidFill>
                        <a:effectLst/>
                        <a:latin typeface="Calibri" panose="020F0502020204030204" pitchFamily="34" charset="0"/>
                      </a:endParaRPr>
                    </a:p>
                  </a:txBody>
                  <a:tcPr marL="79309" marR="59482" marT="39653" marB="39653" anchor="b"/>
                </a:tc>
                <a:tc>
                  <a:txBody>
                    <a:bodyPr/>
                    <a:lstStyle/>
                    <a:p>
                      <a:pPr algn="l" fontAlgn="b"/>
                      <a:endParaRPr lang="en-US" sz="1200" b="1" i="0" u="none" strike="noStrike" dirty="0">
                        <a:solidFill>
                          <a:schemeClr val="tx1">
                            <a:lumMod val="75000"/>
                            <a:lumOff val="25000"/>
                          </a:schemeClr>
                        </a:solidFill>
                        <a:effectLst/>
                        <a:latin typeface="Calibri" panose="020F0502020204030204" pitchFamily="34" charset="0"/>
                      </a:endParaRPr>
                    </a:p>
                  </a:txBody>
                  <a:tcPr marL="79309" marR="59482" marT="39653" marB="39653" anchor="b"/>
                </a:tc>
                <a:tc>
                  <a:txBody>
                    <a:bodyPr/>
                    <a:lstStyle/>
                    <a:p>
                      <a:pPr algn="l" fontAlgn="b"/>
                      <a:r>
                        <a:rPr lang="en-US" sz="1200" u="none" strike="noStrike" dirty="0">
                          <a:effectLst/>
                        </a:rPr>
                        <a:t>User should not be able to click on the submit button without submitting a file</a:t>
                      </a:r>
                      <a:endParaRPr lang="en-US" sz="1200" b="1" i="0" u="none" strike="noStrike" dirty="0">
                        <a:solidFill>
                          <a:schemeClr val="tx1">
                            <a:lumMod val="75000"/>
                            <a:lumOff val="25000"/>
                          </a:schemeClr>
                        </a:solidFill>
                        <a:effectLst/>
                        <a:latin typeface="Calibri" panose="020F0502020204030204" pitchFamily="34" charset="0"/>
                      </a:endParaRPr>
                    </a:p>
                  </a:txBody>
                  <a:tcPr marL="79309" marR="59482" marT="39653" marB="39653" anchor="b"/>
                </a:tc>
                <a:extLst>
                  <a:ext uri="{0D108BD9-81ED-4DB2-BD59-A6C34878D82A}">
                    <a16:rowId xmlns:a16="http://schemas.microsoft.com/office/drawing/2014/main" val="561167864"/>
                  </a:ext>
                </a:extLst>
              </a:tr>
              <a:tr h="259962">
                <a:tc>
                  <a:txBody>
                    <a:bodyPr/>
                    <a:lstStyle/>
                    <a:p>
                      <a:pPr algn="l" fontAlgn="b"/>
                      <a:endParaRPr lang="en-US" sz="1200" b="0" i="0" u="none" strike="noStrike">
                        <a:solidFill>
                          <a:schemeClr val="tx1">
                            <a:lumMod val="75000"/>
                            <a:lumOff val="25000"/>
                          </a:schemeClr>
                        </a:solidFill>
                        <a:effectLst/>
                        <a:latin typeface="Calibri" panose="020F0502020204030204" pitchFamily="34" charset="0"/>
                      </a:endParaRPr>
                    </a:p>
                  </a:txBody>
                  <a:tcPr marL="79309" marR="59482" marT="39653" marB="39653" anchor="b"/>
                </a:tc>
                <a:tc>
                  <a:txBody>
                    <a:bodyPr/>
                    <a:lstStyle/>
                    <a:p>
                      <a:pPr algn="ctr" fontAlgn="b"/>
                      <a:r>
                        <a:rPr lang="en-US" sz="1200" u="none" strike="noStrike">
                          <a:effectLst/>
                        </a:rPr>
                        <a:t>6</a:t>
                      </a:r>
                      <a:endParaRPr lang="en-US" sz="1200" b="1" i="0" u="none" strike="noStrike">
                        <a:solidFill>
                          <a:schemeClr val="tx1">
                            <a:lumMod val="75000"/>
                            <a:lumOff val="25000"/>
                          </a:schemeClr>
                        </a:solidFill>
                        <a:effectLst/>
                        <a:latin typeface="Calibri" panose="020F0502020204030204" pitchFamily="34" charset="0"/>
                      </a:endParaRPr>
                    </a:p>
                  </a:txBody>
                  <a:tcPr marL="79309" marR="59482" marT="39653" marB="39653" anchor="b"/>
                </a:tc>
                <a:tc>
                  <a:txBody>
                    <a:bodyPr/>
                    <a:lstStyle/>
                    <a:p>
                      <a:pPr algn="l" fontAlgn="b"/>
                      <a:r>
                        <a:rPr lang="en-US" sz="1200" u="none" strike="noStrike" dirty="0">
                          <a:effectLst/>
                        </a:rPr>
                        <a:t>Verify file is correct</a:t>
                      </a:r>
                      <a:endParaRPr lang="en-US" sz="1200" b="1" i="0" u="none" strike="noStrike" dirty="0">
                        <a:solidFill>
                          <a:schemeClr val="tx1">
                            <a:lumMod val="75000"/>
                            <a:lumOff val="25000"/>
                          </a:schemeClr>
                        </a:solidFill>
                        <a:effectLst/>
                        <a:latin typeface="Calibri" panose="020F0502020204030204" pitchFamily="34" charset="0"/>
                      </a:endParaRPr>
                    </a:p>
                  </a:txBody>
                  <a:tcPr marL="79309" marR="59482" marT="39653" marB="39653" anchor="b"/>
                </a:tc>
                <a:tc>
                  <a:txBody>
                    <a:bodyPr/>
                    <a:lstStyle/>
                    <a:p>
                      <a:pPr algn="l" fontAlgn="b"/>
                      <a:endParaRPr lang="en-US" sz="1200" b="1" i="0" u="none" strike="noStrike">
                        <a:solidFill>
                          <a:schemeClr val="tx1">
                            <a:lumMod val="75000"/>
                            <a:lumOff val="25000"/>
                          </a:schemeClr>
                        </a:solidFill>
                        <a:effectLst/>
                        <a:latin typeface="Calibri" panose="020F0502020204030204" pitchFamily="34" charset="0"/>
                      </a:endParaRPr>
                    </a:p>
                  </a:txBody>
                  <a:tcPr marL="79309" marR="59482" marT="39653" marB="39653" anchor="b"/>
                </a:tc>
                <a:tc>
                  <a:txBody>
                    <a:bodyPr/>
                    <a:lstStyle/>
                    <a:p>
                      <a:pPr algn="l" fontAlgn="b"/>
                      <a:r>
                        <a:rPr lang="en-US" sz="1200" u="none" strike="noStrike" dirty="0">
                          <a:effectLst/>
                        </a:rPr>
                        <a:t>User should be promoted to verify uploaded file is correct</a:t>
                      </a:r>
                      <a:endParaRPr lang="en-US" sz="1200" b="1" i="0" u="none" strike="noStrike" dirty="0">
                        <a:solidFill>
                          <a:schemeClr val="tx1">
                            <a:lumMod val="75000"/>
                            <a:lumOff val="25000"/>
                          </a:schemeClr>
                        </a:solidFill>
                        <a:effectLst/>
                        <a:latin typeface="Calibri" panose="020F0502020204030204" pitchFamily="34" charset="0"/>
                      </a:endParaRPr>
                    </a:p>
                  </a:txBody>
                  <a:tcPr marL="79309" marR="59482" marT="39653" marB="39653" anchor="b"/>
                </a:tc>
                <a:extLst>
                  <a:ext uri="{0D108BD9-81ED-4DB2-BD59-A6C34878D82A}">
                    <a16:rowId xmlns:a16="http://schemas.microsoft.com/office/drawing/2014/main" val="465447339"/>
                  </a:ext>
                </a:extLst>
              </a:tr>
              <a:tr h="259962">
                <a:tc>
                  <a:txBody>
                    <a:bodyPr/>
                    <a:lstStyle/>
                    <a:p>
                      <a:pPr algn="l" fontAlgn="b"/>
                      <a:endParaRPr lang="en-US" sz="1200" b="0" i="0" u="none" strike="noStrike">
                        <a:solidFill>
                          <a:schemeClr val="tx1">
                            <a:lumMod val="75000"/>
                            <a:lumOff val="25000"/>
                          </a:schemeClr>
                        </a:solidFill>
                        <a:effectLst/>
                        <a:latin typeface="Calibri" panose="020F0502020204030204" pitchFamily="34" charset="0"/>
                      </a:endParaRPr>
                    </a:p>
                  </a:txBody>
                  <a:tcPr marL="79309" marR="59482" marT="39653" marB="39653" anchor="b"/>
                </a:tc>
                <a:tc>
                  <a:txBody>
                    <a:bodyPr/>
                    <a:lstStyle/>
                    <a:p>
                      <a:pPr algn="ctr" fontAlgn="b"/>
                      <a:r>
                        <a:rPr lang="en-US" sz="1200" u="none" strike="noStrike">
                          <a:effectLst/>
                        </a:rPr>
                        <a:t>7</a:t>
                      </a:r>
                      <a:endParaRPr lang="en-US" sz="1200" b="1" i="0" u="none" strike="noStrike">
                        <a:solidFill>
                          <a:schemeClr val="tx1">
                            <a:lumMod val="75000"/>
                            <a:lumOff val="25000"/>
                          </a:schemeClr>
                        </a:solidFill>
                        <a:effectLst/>
                        <a:latin typeface="Calibri" panose="020F0502020204030204" pitchFamily="34" charset="0"/>
                      </a:endParaRPr>
                    </a:p>
                  </a:txBody>
                  <a:tcPr marL="79309" marR="59482" marT="39653" marB="39653" anchor="b"/>
                </a:tc>
                <a:tc>
                  <a:txBody>
                    <a:bodyPr/>
                    <a:lstStyle/>
                    <a:p>
                      <a:pPr algn="l" fontAlgn="b"/>
                      <a:r>
                        <a:rPr lang="en-US" sz="1200" u="none" strike="noStrike">
                          <a:effectLst/>
                        </a:rPr>
                        <a:t>Submit to website for analysis</a:t>
                      </a:r>
                      <a:endParaRPr lang="en-US" sz="1200" b="1" i="0" u="none" strike="noStrike">
                        <a:solidFill>
                          <a:schemeClr val="tx1">
                            <a:lumMod val="75000"/>
                            <a:lumOff val="25000"/>
                          </a:schemeClr>
                        </a:solidFill>
                        <a:effectLst/>
                        <a:latin typeface="Calibri" panose="020F0502020204030204" pitchFamily="34" charset="0"/>
                      </a:endParaRPr>
                    </a:p>
                  </a:txBody>
                  <a:tcPr marL="79309" marR="59482" marT="39653" marB="39653" anchor="b"/>
                </a:tc>
                <a:tc>
                  <a:txBody>
                    <a:bodyPr/>
                    <a:lstStyle/>
                    <a:p>
                      <a:pPr algn="l" fontAlgn="b"/>
                      <a:endParaRPr lang="en-US" sz="1200" b="1" i="0" u="none" strike="noStrike">
                        <a:solidFill>
                          <a:schemeClr val="tx1">
                            <a:lumMod val="75000"/>
                            <a:lumOff val="25000"/>
                          </a:schemeClr>
                        </a:solidFill>
                        <a:effectLst/>
                        <a:latin typeface="Calibri" panose="020F0502020204030204" pitchFamily="34" charset="0"/>
                      </a:endParaRPr>
                    </a:p>
                  </a:txBody>
                  <a:tcPr marL="79309" marR="59482" marT="39653" marB="39653" anchor="b"/>
                </a:tc>
                <a:tc>
                  <a:txBody>
                    <a:bodyPr/>
                    <a:lstStyle/>
                    <a:p>
                      <a:pPr algn="l" fontAlgn="b"/>
                      <a:r>
                        <a:rPr lang="en-US" sz="1200" u="none" strike="noStrike" dirty="0">
                          <a:effectLst/>
                        </a:rPr>
                        <a:t>User should be able to click submit to send correct photo to be analyzed </a:t>
                      </a:r>
                      <a:endParaRPr lang="en-US" sz="1200" b="1" i="0" u="none" strike="noStrike" dirty="0">
                        <a:solidFill>
                          <a:schemeClr val="tx1">
                            <a:lumMod val="75000"/>
                            <a:lumOff val="25000"/>
                          </a:schemeClr>
                        </a:solidFill>
                        <a:effectLst/>
                        <a:latin typeface="Calibri" panose="020F0502020204030204" pitchFamily="34" charset="0"/>
                      </a:endParaRPr>
                    </a:p>
                  </a:txBody>
                  <a:tcPr marL="79309" marR="59482" marT="39653" marB="39653" anchor="b"/>
                </a:tc>
                <a:extLst>
                  <a:ext uri="{0D108BD9-81ED-4DB2-BD59-A6C34878D82A}">
                    <a16:rowId xmlns:a16="http://schemas.microsoft.com/office/drawing/2014/main" val="2961476008"/>
                  </a:ext>
                </a:extLst>
              </a:tr>
              <a:tr h="405650">
                <a:tc>
                  <a:txBody>
                    <a:bodyPr/>
                    <a:lstStyle/>
                    <a:p>
                      <a:pPr algn="l" fontAlgn="b"/>
                      <a:endParaRPr lang="en-US" sz="1200" b="0" i="0" u="none" strike="noStrike">
                        <a:solidFill>
                          <a:schemeClr val="tx1">
                            <a:lumMod val="75000"/>
                            <a:lumOff val="25000"/>
                          </a:schemeClr>
                        </a:solidFill>
                        <a:effectLst/>
                        <a:latin typeface="Calibri" panose="020F0502020204030204" pitchFamily="34" charset="0"/>
                      </a:endParaRPr>
                    </a:p>
                  </a:txBody>
                  <a:tcPr marL="79309" marR="59482" marT="39653" marB="39653" anchor="b"/>
                </a:tc>
                <a:tc>
                  <a:txBody>
                    <a:bodyPr/>
                    <a:lstStyle/>
                    <a:p>
                      <a:pPr algn="ctr" fontAlgn="b"/>
                      <a:r>
                        <a:rPr lang="en-US" sz="1200" u="none" strike="noStrike">
                          <a:effectLst/>
                        </a:rPr>
                        <a:t>8</a:t>
                      </a:r>
                      <a:endParaRPr lang="en-US" sz="1200" b="1" i="0" u="none" strike="noStrike">
                        <a:solidFill>
                          <a:schemeClr val="tx1">
                            <a:lumMod val="75000"/>
                            <a:lumOff val="25000"/>
                          </a:schemeClr>
                        </a:solidFill>
                        <a:effectLst/>
                        <a:latin typeface="Calibri" panose="020F0502020204030204" pitchFamily="34" charset="0"/>
                      </a:endParaRPr>
                    </a:p>
                  </a:txBody>
                  <a:tcPr marL="79309" marR="59482" marT="39653" marB="39653" anchor="b"/>
                </a:tc>
                <a:tc>
                  <a:txBody>
                    <a:bodyPr/>
                    <a:lstStyle/>
                    <a:p>
                      <a:pPr algn="l" fontAlgn="b"/>
                      <a:r>
                        <a:rPr lang="en-US" sz="1200" u="none" strike="noStrike">
                          <a:effectLst/>
                        </a:rPr>
                        <a:t>Locate the Nearest ER Link</a:t>
                      </a:r>
                      <a:endParaRPr lang="en-US" sz="1200" b="1" i="0" u="none" strike="noStrike">
                        <a:solidFill>
                          <a:schemeClr val="tx1">
                            <a:lumMod val="75000"/>
                            <a:lumOff val="25000"/>
                          </a:schemeClr>
                        </a:solidFill>
                        <a:effectLst/>
                        <a:latin typeface="Calibri" panose="020F0502020204030204" pitchFamily="34" charset="0"/>
                      </a:endParaRPr>
                    </a:p>
                  </a:txBody>
                  <a:tcPr marL="79309" marR="59482" marT="39653" marB="39653" anchor="b"/>
                </a:tc>
                <a:tc>
                  <a:txBody>
                    <a:bodyPr/>
                    <a:lstStyle/>
                    <a:p>
                      <a:pPr algn="l" fontAlgn="b"/>
                      <a:endParaRPr lang="en-US" sz="1200" b="1" i="0" u="none" strike="noStrike">
                        <a:solidFill>
                          <a:schemeClr val="tx1">
                            <a:lumMod val="75000"/>
                            <a:lumOff val="25000"/>
                          </a:schemeClr>
                        </a:solidFill>
                        <a:effectLst/>
                        <a:latin typeface="Calibri" panose="020F0502020204030204" pitchFamily="34" charset="0"/>
                      </a:endParaRPr>
                    </a:p>
                  </a:txBody>
                  <a:tcPr marL="79309" marR="59482" marT="39653" marB="39653" anchor="b"/>
                </a:tc>
                <a:tc>
                  <a:txBody>
                    <a:bodyPr/>
                    <a:lstStyle/>
                    <a:p>
                      <a:pPr algn="l" fontAlgn="b"/>
                      <a:r>
                        <a:rPr lang="en-US" sz="1200" u="none" strike="noStrike" dirty="0">
                          <a:effectLst/>
                        </a:rPr>
                        <a:t>User should be able to locate and click the Nearest ER link to access an interactive map</a:t>
                      </a:r>
                      <a:endParaRPr lang="en-US" sz="1200" b="1" i="0" u="none" strike="noStrike" dirty="0">
                        <a:solidFill>
                          <a:schemeClr val="tx1">
                            <a:lumMod val="75000"/>
                            <a:lumOff val="25000"/>
                          </a:schemeClr>
                        </a:solidFill>
                        <a:effectLst/>
                        <a:latin typeface="Calibri" panose="020F0502020204030204" pitchFamily="34" charset="0"/>
                      </a:endParaRPr>
                    </a:p>
                  </a:txBody>
                  <a:tcPr marL="79309" marR="59482" marT="39653" marB="39653" anchor="b"/>
                </a:tc>
                <a:extLst>
                  <a:ext uri="{0D108BD9-81ED-4DB2-BD59-A6C34878D82A}">
                    <a16:rowId xmlns:a16="http://schemas.microsoft.com/office/drawing/2014/main" val="4009424076"/>
                  </a:ext>
                </a:extLst>
              </a:tr>
              <a:tr h="259962">
                <a:tc>
                  <a:txBody>
                    <a:bodyPr/>
                    <a:lstStyle/>
                    <a:p>
                      <a:pPr algn="l" fontAlgn="b"/>
                      <a:endParaRPr lang="en-US" sz="1200" b="0" i="0" u="none" strike="noStrike">
                        <a:solidFill>
                          <a:schemeClr val="tx1">
                            <a:lumMod val="75000"/>
                            <a:lumOff val="25000"/>
                          </a:schemeClr>
                        </a:solidFill>
                        <a:effectLst/>
                        <a:latin typeface="Calibri" panose="020F0502020204030204" pitchFamily="34" charset="0"/>
                      </a:endParaRPr>
                    </a:p>
                  </a:txBody>
                  <a:tcPr marL="79309" marR="59482" marT="39653" marB="39653" anchor="b"/>
                </a:tc>
                <a:tc>
                  <a:txBody>
                    <a:bodyPr/>
                    <a:lstStyle/>
                    <a:p>
                      <a:pPr algn="ctr" fontAlgn="b"/>
                      <a:r>
                        <a:rPr lang="en-US" sz="1200" u="none" strike="noStrike" dirty="0">
                          <a:effectLst/>
                        </a:rPr>
                        <a:t>9</a:t>
                      </a:r>
                      <a:endParaRPr lang="en-US" sz="1200" b="1" i="0" u="none" strike="noStrike" dirty="0">
                        <a:solidFill>
                          <a:schemeClr val="tx1">
                            <a:lumMod val="75000"/>
                            <a:lumOff val="25000"/>
                          </a:schemeClr>
                        </a:solidFill>
                        <a:effectLst/>
                        <a:latin typeface="Calibri" panose="020F0502020204030204" pitchFamily="34" charset="0"/>
                      </a:endParaRPr>
                    </a:p>
                  </a:txBody>
                  <a:tcPr marL="79309" marR="59482" marT="39653" marB="39653" anchor="b"/>
                </a:tc>
                <a:tc>
                  <a:txBody>
                    <a:bodyPr/>
                    <a:lstStyle/>
                    <a:p>
                      <a:pPr algn="l" fontAlgn="b"/>
                      <a:r>
                        <a:rPr lang="en-US" sz="1200" u="none" strike="noStrike">
                          <a:effectLst/>
                        </a:rPr>
                        <a:t>Return to Homepage Link</a:t>
                      </a:r>
                      <a:endParaRPr lang="en-US" sz="1200" b="1" i="0" u="none" strike="noStrike">
                        <a:solidFill>
                          <a:schemeClr val="tx1">
                            <a:lumMod val="75000"/>
                            <a:lumOff val="25000"/>
                          </a:schemeClr>
                        </a:solidFill>
                        <a:effectLst/>
                        <a:latin typeface="Calibri" panose="020F0502020204030204" pitchFamily="34" charset="0"/>
                      </a:endParaRPr>
                    </a:p>
                  </a:txBody>
                  <a:tcPr marL="79309" marR="59482" marT="39653" marB="39653" anchor="b"/>
                </a:tc>
                <a:tc>
                  <a:txBody>
                    <a:bodyPr/>
                    <a:lstStyle/>
                    <a:p>
                      <a:pPr algn="l" fontAlgn="b"/>
                      <a:endParaRPr lang="en-US" sz="1200" b="1" i="0" u="none" strike="noStrike">
                        <a:solidFill>
                          <a:schemeClr val="tx1">
                            <a:lumMod val="75000"/>
                            <a:lumOff val="25000"/>
                          </a:schemeClr>
                        </a:solidFill>
                        <a:effectLst/>
                        <a:latin typeface="Calibri" panose="020F0502020204030204" pitchFamily="34" charset="0"/>
                      </a:endParaRPr>
                    </a:p>
                  </a:txBody>
                  <a:tcPr marL="79309" marR="59482" marT="39653" marB="39653" anchor="b"/>
                </a:tc>
                <a:tc>
                  <a:txBody>
                    <a:bodyPr/>
                    <a:lstStyle/>
                    <a:p>
                      <a:pPr algn="l" fontAlgn="b"/>
                      <a:r>
                        <a:rPr lang="en-US" sz="1200" u="none" strike="noStrike" dirty="0">
                          <a:effectLst/>
                        </a:rPr>
                        <a:t>User should be able to return to the homepage when clicking the Home button</a:t>
                      </a:r>
                      <a:endParaRPr lang="en-US" sz="1200" b="1" i="0" u="none" strike="noStrike" dirty="0">
                        <a:solidFill>
                          <a:schemeClr val="tx1">
                            <a:lumMod val="75000"/>
                            <a:lumOff val="25000"/>
                          </a:schemeClr>
                        </a:solidFill>
                        <a:effectLst/>
                        <a:latin typeface="Calibri" panose="020F0502020204030204" pitchFamily="34" charset="0"/>
                      </a:endParaRPr>
                    </a:p>
                  </a:txBody>
                  <a:tcPr marL="79309" marR="59482" marT="39653" marB="39653" anchor="b"/>
                </a:tc>
                <a:extLst>
                  <a:ext uri="{0D108BD9-81ED-4DB2-BD59-A6C34878D82A}">
                    <a16:rowId xmlns:a16="http://schemas.microsoft.com/office/drawing/2014/main" val="344334608"/>
                  </a:ext>
                </a:extLst>
              </a:tr>
              <a:tr h="259962">
                <a:tc>
                  <a:txBody>
                    <a:bodyPr/>
                    <a:lstStyle/>
                    <a:p>
                      <a:pPr algn="l" fontAlgn="b"/>
                      <a:r>
                        <a:rPr lang="en-US" sz="1200" u="none" strike="noStrike">
                          <a:effectLst/>
                        </a:rPr>
                        <a:t> </a:t>
                      </a:r>
                      <a:endParaRPr lang="en-US" sz="1200" b="0" i="0" u="none" strike="noStrike">
                        <a:solidFill>
                          <a:schemeClr val="tx1">
                            <a:lumMod val="75000"/>
                            <a:lumOff val="25000"/>
                          </a:schemeClr>
                        </a:solidFill>
                        <a:effectLst/>
                        <a:latin typeface="Calibri" panose="020F0502020204030204" pitchFamily="34" charset="0"/>
                      </a:endParaRPr>
                    </a:p>
                  </a:txBody>
                  <a:tcPr marL="79309" marR="59482" marT="39653" marB="39653" anchor="b"/>
                </a:tc>
                <a:tc>
                  <a:txBody>
                    <a:bodyPr/>
                    <a:lstStyle/>
                    <a:p>
                      <a:pPr algn="ctr" fontAlgn="b"/>
                      <a:r>
                        <a:rPr lang="en-US" sz="1200" u="none" strike="noStrike">
                          <a:effectLst/>
                        </a:rPr>
                        <a:t> </a:t>
                      </a:r>
                      <a:endParaRPr lang="en-US" sz="1200" b="0" i="0" u="none" strike="noStrike">
                        <a:solidFill>
                          <a:schemeClr val="tx1">
                            <a:lumMod val="75000"/>
                            <a:lumOff val="25000"/>
                          </a:schemeClr>
                        </a:solidFill>
                        <a:effectLst/>
                        <a:latin typeface="Calibri" panose="020F0502020204030204" pitchFamily="34" charset="0"/>
                      </a:endParaRPr>
                    </a:p>
                  </a:txBody>
                  <a:tcPr marL="79309" marR="59482" marT="39653" marB="39653" anchor="b"/>
                </a:tc>
                <a:tc>
                  <a:txBody>
                    <a:bodyPr/>
                    <a:lstStyle/>
                    <a:p>
                      <a:pPr algn="l" fontAlgn="b"/>
                      <a:r>
                        <a:rPr lang="en-US" sz="1200" u="none" strike="noStrike">
                          <a:effectLst/>
                        </a:rPr>
                        <a:t> </a:t>
                      </a:r>
                      <a:endParaRPr lang="en-US" sz="1200" b="0" i="0" u="none" strike="noStrike">
                        <a:solidFill>
                          <a:schemeClr val="tx1">
                            <a:lumMod val="75000"/>
                            <a:lumOff val="25000"/>
                          </a:schemeClr>
                        </a:solidFill>
                        <a:effectLst/>
                        <a:latin typeface="Calibri" panose="020F0502020204030204" pitchFamily="34" charset="0"/>
                      </a:endParaRPr>
                    </a:p>
                  </a:txBody>
                  <a:tcPr marL="79309" marR="59482" marT="39653" marB="39653" anchor="b"/>
                </a:tc>
                <a:tc>
                  <a:txBody>
                    <a:bodyPr/>
                    <a:lstStyle/>
                    <a:p>
                      <a:pPr algn="l" fontAlgn="b"/>
                      <a:r>
                        <a:rPr lang="en-US" sz="1200" u="none" strike="noStrike">
                          <a:effectLst/>
                        </a:rPr>
                        <a:t> </a:t>
                      </a:r>
                      <a:endParaRPr lang="en-US" sz="1200" b="0" i="0" u="none" strike="noStrike">
                        <a:solidFill>
                          <a:schemeClr val="tx1">
                            <a:lumMod val="75000"/>
                            <a:lumOff val="25000"/>
                          </a:schemeClr>
                        </a:solidFill>
                        <a:effectLst/>
                        <a:latin typeface="Calibri" panose="020F0502020204030204" pitchFamily="34" charset="0"/>
                      </a:endParaRPr>
                    </a:p>
                  </a:txBody>
                  <a:tcPr marL="79309" marR="59482" marT="39653" marB="39653" anchor="b"/>
                </a:tc>
                <a:tc>
                  <a:txBody>
                    <a:bodyPr/>
                    <a:lstStyle/>
                    <a:p>
                      <a:pPr algn="l" fontAlgn="b"/>
                      <a:r>
                        <a:rPr lang="en-US" sz="1200" u="none" strike="noStrike" dirty="0">
                          <a:effectLst/>
                        </a:rPr>
                        <a:t> </a:t>
                      </a:r>
                      <a:endParaRPr lang="en-US" sz="1200" b="0" i="0" u="none" strike="noStrike" dirty="0">
                        <a:solidFill>
                          <a:schemeClr val="tx1">
                            <a:lumMod val="75000"/>
                            <a:lumOff val="25000"/>
                          </a:schemeClr>
                        </a:solidFill>
                        <a:effectLst/>
                        <a:latin typeface="Calibri" panose="020F0502020204030204" pitchFamily="34" charset="0"/>
                      </a:endParaRPr>
                    </a:p>
                  </a:txBody>
                  <a:tcPr marL="79309" marR="59482" marT="39653" marB="39653" anchor="b"/>
                </a:tc>
                <a:extLst>
                  <a:ext uri="{0D108BD9-81ED-4DB2-BD59-A6C34878D82A}">
                    <a16:rowId xmlns:a16="http://schemas.microsoft.com/office/drawing/2014/main" val="3519152892"/>
                  </a:ext>
                </a:extLst>
              </a:tr>
              <a:tr h="259962">
                <a:tc>
                  <a:txBody>
                    <a:bodyPr/>
                    <a:lstStyle/>
                    <a:p>
                      <a:pPr algn="l" fontAlgn="b"/>
                      <a:r>
                        <a:rPr lang="en-US" sz="1200" u="none" strike="noStrike">
                          <a:effectLst/>
                        </a:rPr>
                        <a:t>Image functionality </a:t>
                      </a:r>
                      <a:endParaRPr lang="en-US" sz="1200" b="1" i="0" u="none" strike="noStrike">
                        <a:solidFill>
                          <a:schemeClr val="tx1">
                            <a:lumMod val="75000"/>
                            <a:lumOff val="25000"/>
                          </a:schemeClr>
                        </a:solidFill>
                        <a:effectLst/>
                        <a:latin typeface="Calibri" panose="020F0502020204030204" pitchFamily="34" charset="0"/>
                      </a:endParaRPr>
                    </a:p>
                  </a:txBody>
                  <a:tcPr marL="79309" marR="59482" marT="39653" marB="39653" anchor="b"/>
                </a:tc>
                <a:tc>
                  <a:txBody>
                    <a:bodyPr/>
                    <a:lstStyle/>
                    <a:p>
                      <a:pPr algn="ctr" fontAlgn="b"/>
                      <a:r>
                        <a:rPr lang="en-US" sz="1200" u="none" strike="noStrike" dirty="0">
                          <a:effectLst/>
                        </a:rPr>
                        <a:t>1</a:t>
                      </a:r>
                      <a:endParaRPr lang="en-US" sz="1200" b="1" i="0" u="none" strike="noStrike" dirty="0">
                        <a:solidFill>
                          <a:schemeClr val="tx1">
                            <a:lumMod val="75000"/>
                            <a:lumOff val="25000"/>
                          </a:schemeClr>
                        </a:solidFill>
                        <a:effectLst/>
                        <a:latin typeface="Calibri" panose="020F0502020204030204" pitchFamily="34" charset="0"/>
                      </a:endParaRPr>
                    </a:p>
                  </a:txBody>
                  <a:tcPr marL="79309" marR="59482" marT="39653" marB="39653" anchor="b"/>
                </a:tc>
                <a:tc>
                  <a:txBody>
                    <a:bodyPr/>
                    <a:lstStyle/>
                    <a:p>
                      <a:pPr algn="l" fontAlgn="b"/>
                      <a:r>
                        <a:rPr lang="en-US" sz="1200" u="none" strike="noStrike">
                          <a:effectLst/>
                        </a:rPr>
                        <a:t>Check for image file extension</a:t>
                      </a:r>
                      <a:endParaRPr lang="en-US" sz="1200" b="1" i="0" u="none" strike="noStrike">
                        <a:solidFill>
                          <a:schemeClr val="tx1">
                            <a:lumMod val="75000"/>
                            <a:lumOff val="25000"/>
                          </a:schemeClr>
                        </a:solidFill>
                        <a:effectLst/>
                        <a:latin typeface="Calibri" panose="020F0502020204030204" pitchFamily="34" charset="0"/>
                      </a:endParaRPr>
                    </a:p>
                  </a:txBody>
                  <a:tcPr marL="79309" marR="59482" marT="39653" marB="39653" anchor="b"/>
                </a:tc>
                <a:tc>
                  <a:txBody>
                    <a:bodyPr/>
                    <a:lstStyle/>
                    <a:p>
                      <a:pPr algn="l" fontAlgn="b"/>
                      <a:endParaRPr lang="en-US" sz="1200" b="1" i="0" u="none" strike="noStrike">
                        <a:solidFill>
                          <a:schemeClr val="tx1">
                            <a:lumMod val="75000"/>
                            <a:lumOff val="25000"/>
                          </a:schemeClr>
                        </a:solidFill>
                        <a:effectLst/>
                        <a:latin typeface="Calibri" panose="020F0502020204030204" pitchFamily="34" charset="0"/>
                      </a:endParaRPr>
                    </a:p>
                  </a:txBody>
                  <a:tcPr marL="79309" marR="59482" marT="39653" marB="39653" anchor="b"/>
                </a:tc>
                <a:tc>
                  <a:txBody>
                    <a:bodyPr/>
                    <a:lstStyle/>
                    <a:p>
                      <a:pPr algn="l" fontAlgn="b"/>
                      <a:r>
                        <a:rPr lang="en-US" sz="1200" u="none" strike="noStrike" dirty="0">
                          <a:effectLst/>
                        </a:rPr>
                        <a:t>User can only upload certain types of file extensions (Verify if incorrect)</a:t>
                      </a:r>
                      <a:endParaRPr lang="en-US" sz="1200" b="1" i="0" u="none" strike="noStrike" dirty="0">
                        <a:solidFill>
                          <a:schemeClr val="tx1">
                            <a:lumMod val="75000"/>
                            <a:lumOff val="25000"/>
                          </a:schemeClr>
                        </a:solidFill>
                        <a:effectLst/>
                        <a:latin typeface="Calibri" panose="020F0502020204030204" pitchFamily="34" charset="0"/>
                      </a:endParaRPr>
                    </a:p>
                  </a:txBody>
                  <a:tcPr marL="79309" marR="59482" marT="39653" marB="39653" anchor="b"/>
                </a:tc>
                <a:extLst>
                  <a:ext uri="{0D108BD9-81ED-4DB2-BD59-A6C34878D82A}">
                    <a16:rowId xmlns:a16="http://schemas.microsoft.com/office/drawing/2014/main" val="835881203"/>
                  </a:ext>
                </a:extLst>
              </a:tr>
              <a:tr h="259962">
                <a:tc>
                  <a:txBody>
                    <a:bodyPr/>
                    <a:lstStyle/>
                    <a:p>
                      <a:pPr algn="l" fontAlgn="b"/>
                      <a:endParaRPr lang="en-US" sz="1200" b="0" i="0" u="none" strike="noStrike">
                        <a:solidFill>
                          <a:schemeClr val="tx1">
                            <a:lumMod val="75000"/>
                            <a:lumOff val="25000"/>
                          </a:schemeClr>
                        </a:solidFill>
                        <a:effectLst/>
                        <a:latin typeface="Calibri" panose="020F0502020204030204" pitchFamily="34" charset="0"/>
                      </a:endParaRPr>
                    </a:p>
                  </a:txBody>
                  <a:tcPr marL="79309" marR="59482" marT="39653" marB="39653" anchor="b"/>
                </a:tc>
                <a:tc>
                  <a:txBody>
                    <a:bodyPr/>
                    <a:lstStyle/>
                    <a:p>
                      <a:pPr algn="ctr" fontAlgn="b"/>
                      <a:r>
                        <a:rPr lang="en-US" sz="1200" u="none" strike="noStrike">
                          <a:effectLst/>
                        </a:rPr>
                        <a:t>2</a:t>
                      </a:r>
                      <a:endParaRPr lang="en-US" sz="1200" b="1" i="0" u="none" strike="noStrike">
                        <a:solidFill>
                          <a:schemeClr val="tx1">
                            <a:lumMod val="75000"/>
                            <a:lumOff val="25000"/>
                          </a:schemeClr>
                        </a:solidFill>
                        <a:effectLst/>
                        <a:latin typeface="Calibri" panose="020F0502020204030204" pitchFamily="34" charset="0"/>
                      </a:endParaRPr>
                    </a:p>
                  </a:txBody>
                  <a:tcPr marL="79309" marR="59482" marT="39653" marB="39653" anchor="b"/>
                </a:tc>
                <a:tc>
                  <a:txBody>
                    <a:bodyPr/>
                    <a:lstStyle/>
                    <a:p>
                      <a:pPr algn="l" fontAlgn="b"/>
                      <a:r>
                        <a:rPr lang="en-US" sz="1200" u="none" strike="noStrike">
                          <a:effectLst/>
                        </a:rPr>
                        <a:t>Check for size of the image file</a:t>
                      </a:r>
                      <a:endParaRPr lang="en-US" sz="1200" b="1" i="0" u="none" strike="noStrike">
                        <a:solidFill>
                          <a:schemeClr val="tx1">
                            <a:lumMod val="75000"/>
                            <a:lumOff val="25000"/>
                          </a:schemeClr>
                        </a:solidFill>
                        <a:effectLst/>
                        <a:latin typeface="Calibri" panose="020F0502020204030204" pitchFamily="34" charset="0"/>
                      </a:endParaRPr>
                    </a:p>
                  </a:txBody>
                  <a:tcPr marL="79309" marR="59482" marT="39653" marB="39653" anchor="b"/>
                </a:tc>
                <a:tc>
                  <a:txBody>
                    <a:bodyPr/>
                    <a:lstStyle/>
                    <a:p>
                      <a:pPr algn="l" fontAlgn="b"/>
                      <a:endParaRPr lang="en-US" sz="1200" b="1" i="0" u="none" strike="noStrike">
                        <a:solidFill>
                          <a:schemeClr val="tx1">
                            <a:lumMod val="75000"/>
                            <a:lumOff val="25000"/>
                          </a:schemeClr>
                        </a:solidFill>
                        <a:effectLst/>
                        <a:latin typeface="Calibri" panose="020F0502020204030204" pitchFamily="34" charset="0"/>
                      </a:endParaRPr>
                    </a:p>
                  </a:txBody>
                  <a:tcPr marL="79309" marR="59482" marT="39653" marB="39653" anchor="b"/>
                </a:tc>
                <a:tc>
                  <a:txBody>
                    <a:bodyPr/>
                    <a:lstStyle/>
                    <a:p>
                      <a:pPr algn="l" fontAlgn="b"/>
                      <a:r>
                        <a:rPr lang="en-US" sz="1200" u="none" strike="noStrike" dirty="0">
                          <a:effectLst/>
                        </a:rPr>
                        <a:t>If file is too large to upload, the user must be notified</a:t>
                      </a:r>
                      <a:endParaRPr lang="en-US" sz="1200" b="1" i="0" u="none" strike="noStrike" dirty="0">
                        <a:solidFill>
                          <a:schemeClr val="tx1">
                            <a:lumMod val="75000"/>
                            <a:lumOff val="25000"/>
                          </a:schemeClr>
                        </a:solidFill>
                        <a:effectLst/>
                        <a:latin typeface="Calibri" panose="020F0502020204030204" pitchFamily="34" charset="0"/>
                      </a:endParaRPr>
                    </a:p>
                  </a:txBody>
                  <a:tcPr marL="79309" marR="59482" marT="39653" marB="39653" anchor="b"/>
                </a:tc>
                <a:extLst>
                  <a:ext uri="{0D108BD9-81ED-4DB2-BD59-A6C34878D82A}">
                    <a16:rowId xmlns:a16="http://schemas.microsoft.com/office/drawing/2014/main" val="572561090"/>
                  </a:ext>
                </a:extLst>
              </a:tr>
              <a:tr h="259962">
                <a:tc>
                  <a:txBody>
                    <a:bodyPr/>
                    <a:lstStyle/>
                    <a:p>
                      <a:pPr algn="l" fontAlgn="b"/>
                      <a:endParaRPr lang="en-US" sz="1200" b="0" i="0" u="none" strike="noStrike">
                        <a:solidFill>
                          <a:schemeClr val="tx1">
                            <a:lumMod val="75000"/>
                            <a:lumOff val="25000"/>
                          </a:schemeClr>
                        </a:solidFill>
                        <a:effectLst/>
                        <a:latin typeface="Calibri" panose="020F0502020204030204" pitchFamily="34" charset="0"/>
                      </a:endParaRPr>
                    </a:p>
                  </a:txBody>
                  <a:tcPr marL="79309" marR="59482" marT="39653" marB="39653" anchor="b"/>
                </a:tc>
                <a:tc>
                  <a:txBody>
                    <a:bodyPr/>
                    <a:lstStyle/>
                    <a:p>
                      <a:pPr algn="ctr" fontAlgn="b"/>
                      <a:r>
                        <a:rPr lang="en-US" sz="1200" u="none" strike="noStrike" dirty="0">
                          <a:effectLst/>
                        </a:rPr>
                        <a:t>3</a:t>
                      </a:r>
                      <a:endParaRPr lang="en-US" sz="1200" b="1" i="0" u="none" strike="noStrike" dirty="0">
                        <a:solidFill>
                          <a:schemeClr val="tx1">
                            <a:lumMod val="75000"/>
                            <a:lumOff val="25000"/>
                          </a:schemeClr>
                        </a:solidFill>
                        <a:effectLst/>
                        <a:latin typeface="Calibri" panose="020F0502020204030204" pitchFamily="34" charset="0"/>
                      </a:endParaRPr>
                    </a:p>
                  </a:txBody>
                  <a:tcPr marL="79309" marR="59482" marT="39653" marB="39653" anchor="b"/>
                </a:tc>
                <a:tc>
                  <a:txBody>
                    <a:bodyPr/>
                    <a:lstStyle/>
                    <a:p>
                      <a:pPr algn="l" fontAlgn="b"/>
                      <a:r>
                        <a:rPr lang="en-US" sz="1200" u="none" strike="noStrike">
                          <a:effectLst/>
                        </a:rPr>
                        <a:t>Check for height and width </a:t>
                      </a:r>
                      <a:endParaRPr lang="en-US" sz="1200" b="1" i="0" u="none" strike="noStrike">
                        <a:solidFill>
                          <a:schemeClr val="tx1">
                            <a:lumMod val="75000"/>
                            <a:lumOff val="25000"/>
                          </a:schemeClr>
                        </a:solidFill>
                        <a:effectLst/>
                        <a:latin typeface="Calibri" panose="020F0502020204030204" pitchFamily="34" charset="0"/>
                      </a:endParaRPr>
                    </a:p>
                  </a:txBody>
                  <a:tcPr marL="79309" marR="59482" marT="39653" marB="39653" anchor="b"/>
                </a:tc>
                <a:tc>
                  <a:txBody>
                    <a:bodyPr/>
                    <a:lstStyle/>
                    <a:p>
                      <a:pPr algn="l" fontAlgn="b"/>
                      <a:endParaRPr lang="en-US" sz="1200" b="1" i="0" u="none" strike="noStrike">
                        <a:solidFill>
                          <a:schemeClr val="tx1">
                            <a:lumMod val="75000"/>
                            <a:lumOff val="25000"/>
                          </a:schemeClr>
                        </a:solidFill>
                        <a:effectLst/>
                        <a:latin typeface="Calibri" panose="020F0502020204030204" pitchFamily="34" charset="0"/>
                      </a:endParaRPr>
                    </a:p>
                  </a:txBody>
                  <a:tcPr marL="79309" marR="59482" marT="39653" marB="39653" anchor="b"/>
                </a:tc>
                <a:tc>
                  <a:txBody>
                    <a:bodyPr/>
                    <a:lstStyle/>
                    <a:p>
                      <a:pPr algn="l" fontAlgn="b"/>
                      <a:r>
                        <a:rPr lang="en-US" sz="1200" u="none" strike="noStrike" dirty="0">
                          <a:effectLst/>
                        </a:rPr>
                        <a:t>Image should be measuring a certain height</a:t>
                      </a:r>
                      <a:endParaRPr lang="en-US" sz="1200" b="1" i="0" u="none" strike="noStrike" dirty="0">
                        <a:solidFill>
                          <a:schemeClr val="tx1">
                            <a:lumMod val="75000"/>
                            <a:lumOff val="25000"/>
                          </a:schemeClr>
                        </a:solidFill>
                        <a:effectLst/>
                        <a:latin typeface="Calibri" panose="020F0502020204030204" pitchFamily="34" charset="0"/>
                      </a:endParaRPr>
                    </a:p>
                  </a:txBody>
                  <a:tcPr marL="79309" marR="59482" marT="39653" marB="39653" anchor="b"/>
                </a:tc>
                <a:extLst>
                  <a:ext uri="{0D108BD9-81ED-4DB2-BD59-A6C34878D82A}">
                    <a16:rowId xmlns:a16="http://schemas.microsoft.com/office/drawing/2014/main" val="4015865393"/>
                  </a:ext>
                </a:extLst>
              </a:tr>
            </a:tbl>
          </a:graphicData>
        </a:graphic>
      </p:graphicFrame>
    </p:spTree>
    <p:extLst>
      <p:ext uri="{BB962C8B-B14F-4D97-AF65-F5344CB8AC3E}">
        <p14:creationId xmlns:p14="http://schemas.microsoft.com/office/powerpoint/2010/main" val="2563372623"/>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F9D39683-9935-4689-8560-012758C12FDC}"/>
              </a:ext>
            </a:extLst>
          </p:cNvPr>
          <p:cNvSpPr>
            <a:spLocks noGrp="1"/>
          </p:cNvSpPr>
          <p:nvPr>
            <p:ph type="title"/>
          </p:nvPr>
        </p:nvSpPr>
        <p:spPr>
          <a:xfrm>
            <a:off x="581192" y="702156"/>
            <a:ext cx="11029616" cy="1188720"/>
          </a:xfrm>
        </p:spPr>
        <p:txBody>
          <a:bodyPr>
            <a:normAutofit/>
          </a:bodyPr>
          <a:lstStyle/>
          <a:p>
            <a:r>
              <a:rPr lang="en-US">
                <a:solidFill>
                  <a:schemeClr val="tx1">
                    <a:lumMod val="85000"/>
                    <a:lumOff val="15000"/>
                  </a:schemeClr>
                </a:solidFill>
              </a:rPr>
              <a:t>Test cases continued…</a:t>
            </a:r>
          </a:p>
        </p:txBody>
      </p:sp>
      <p:sp>
        <p:nvSpPr>
          <p:cNvPr id="11" name="Rectangle 10">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4" name="Content Placeholder 3">
            <a:extLst>
              <a:ext uri="{FF2B5EF4-FFF2-40B4-BE49-F238E27FC236}">
                <a16:creationId xmlns:a16="http://schemas.microsoft.com/office/drawing/2014/main" id="{E952089C-6EDF-448B-AF30-DF724D346567}"/>
              </a:ext>
            </a:extLst>
          </p:cNvPr>
          <p:cNvGraphicFramePr>
            <a:graphicFrameLocks noGrp="1"/>
          </p:cNvGraphicFramePr>
          <p:nvPr>
            <p:ph idx="1"/>
            <p:extLst>
              <p:ext uri="{D42A27DB-BD31-4B8C-83A1-F6EECF244321}">
                <p14:modId xmlns:p14="http://schemas.microsoft.com/office/powerpoint/2010/main" val="1383550598"/>
              </p:ext>
            </p:extLst>
          </p:nvPr>
        </p:nvGraphicFramePr>
        <p:xfrm>
          <a:off x="632193" y="2341563"/>
          <a:ext cx="10927616" cy="3851132"/>
        </p:xfrm>
        <a:graphic>
          <a:graphicData uri="http://schemas.openxmlformats.org/drawingml/2006/table">
            <a:tbl>
              <a:tblPr firstRow="1" bandRow="1">
                <a:tableStyleId>{ED083AE6-46FA-4A59-8FB0-9F97EB10719F}</a:tableStyleId>
              </a:tblPr>
              <a:tblGrid>
                <a:gridCol w="1474493">
                  <a:extLst>
                    <a:ext uri="{9D8B030D-6E8A-4147-A177-3AD203B41FA5}">
                      <a16:colId xmlns:a16="http://schemas.microsoft.com/office/drawing/2014/main" val="4094095503"/>
                    </a:ext>
                  </a:extLst>
                </a:gridCol>
                <a:gridCol w="519662">
                  <a:extLst>
                    <a:ext uri="{9D8B030D-6E8A-4147-A177-3AD203B41FA5}">
                      <a16:colId xmlns:a16="http://schemas.microsoft.com/office/drawing/2014/main" val="1682391759"/>
                    </a:ext>
                  </a:extLst>
                </a:gridCol>
                <a:gridCol w="2855962">
                  <a:extLst>
                    <a:ext uri="{9D8B030D-6E8A-4147-A177-3AD203B41FA5}">
                      <a16:colId xmlns:a16="http://schemas.microsoft.com/office/drawing/2014/main" val="3196675377"/>
                    </a:ext>
                  </a:extLst>
                </a:gridCol>
                <a:gridCol w="1069215">
                  <a:extLst>
                    <a:ext uri="{9D8B030D-6E8A-4147-A177-3AD203B41FA5}">
                      <a16:colId xmlns:a16="http://schemas.microsoft.com/office/drawing/2014/main" val="4224701214"/>
                    </a:ext>
                  </a:extLst>
                </a:gridCol>
                <a:gridCol w="5008284">
                  <a:extLst>
                    <a:ext uri="{9D8B030D-6E8A-4147-A177-3AD203B41FA5}">
                      <a16:colId xmlns:a16="http://schemas.microsoft.com/office/drawing/2014/main" val="2083292167"/>
                    </a:ext>
                  </a:extLst>
                </a:gridCol>
              </a:tblGrid>
              <a:tr h="276791">
                <a:tc>
                  <a:txBody>
                    <a:bodyPr/>
                    <a:lstStyle/>
                    <a:p>
                      <a:pPr algn="l" fontAlgn="b"/>
                      <a:r>
                        <a:rPr lang="en-US" sz="2000" u="none" strike="noStrike" dirty="0">
                          <a:effectLst/>
                        </a:rPr>
                        <a:t>Test Case For</a:t>
                      </a:r>
                      <a:endParaRPr lang="en-US" sz="2000" b="0" i="0" u="none" strike="noStrike" dirty="0">
                        <a:solidFill>
                          <a:srgbClr val="000000"/>
                        </a:solidFill>
                        <a:effectLst/>
                        <a:latin typeface="Calibri" panose="020F0502020204030204" pitchFamily="34" charset="0"/>
                      </a:endParaRPr>
                    </a:p>
                  </a:txBody>
                  <a:tcPr marL="8837" marR="8837" marT="8837" marB="0" anchor="b"/>
                </a:tc>
                <a:tc>
                  <a:txBody>
                    <a:bodyPr/>
                    <a:lstStyle/>
                    <a:p>
                      <a:pPr algn="l" fontAlgn="b"/>
                      <a:r>
                        <a:rPr lang="en-US" sz="2000" u="none" strike="noStrike" dirty="0">
                          <a:effectLst/>
                        </a:rPr>
                        <a:t>ID</a:t>
                      </a:r>
                      <a:endParaRPr lang="en-US" sz="2000" b="0" i="0" u="none" strike="noStrike" dirty="0">
                        <a:solidFill>
                          <a:srgbClr val="000000"/>
                        </a:solidFill>
                        <a:effectLst/>
                        <a:latin typeface="Calibri" panose="020F0502020204030204" pitchFamily="34" charset="0"/>
                      </a:endParaRPr>
                    </a:p>
                  </a:txBody>
                  <a:tcPr marL="8837" marR="8837" marT="8837" marB="0" anchor="b"/>
                </a:tc>
                <a:tc>
                  <a:txBody>
                    <a:bodyPr/>
                    <a:lstStyle/>
                    <a:p>
                      <a:pPr algn="l" fontAlgn="b"/>
                      <a:r>
                        <a:rPr lang="en-US" sz="2000" u="none" strike="noStrike" dirty="0">
                          <a:effectLst/>
                        </a:rPr>
                        <a:t>Test Cases</a:t>
                      </a:r>
                      <a:endParaRPr lang="en-US" sz="2000" b="0" i="0" u="none" strike="noStrike" dirty="0">
                        <a:solidFill>
                          <a:srgbClr val="000000"/>
                        </a:solidFill>
                        <a:effectLst/>
                        <a:latin typeface="Calibri" panose="020F0502020204030204" pitchFamily="34" charset="0"/>
                      </a:endParaRPr>
                    </a:p>
                  </a:txBody>
                  <a:tcPr marL="8837" marR="8837" marT="8837" marB="0" anchor="b"/>
                </a:tc>
                <a:tc>
                  <a:txBody>
                    <a:bodyPr/>
                    <a:lstStyle/>
                    <a:p>
                      <a:pPr algn="l" fontAlgn="b"/>
                      <a:r>
                        <a:rPr lang="en-US" sz="2000" u="none" strike="noStrike" dirty="0">
                          <a:effectLst/>
                        </a:rPr>
                        <a:t>Test Data</a:t>
                      </a:r>
                      <a:endParaRPr lang="en-US" sz="2000" b="0" i="0" u="none" strike="noStrike" dirty="0">
                        <a:solidFill>
                          <a:srgbClr val="000000"/>
                        </a:solidFill>
                        <a:effectLst/>
                        <a:latin typeface="Calibri" panose="020F0502020204030204" pitchFamily="34" charset="0"/>
                      </a:endParaRPr>
                    </a:p>
                  </a:txBody>
                  <a:tcPr marL="8837" marR="8837" marT="8837" marB="0" anchor="b"/>
                </a:tc>
                <a:tc>
                  <a:txBody>
                    <a:bodyPr/>
                    <a:lstStyle/>
                    <a:p>
                      <a:pPr algn="l" fontAlgn="b"/>
                      <a:r>
                        <a:rPr lang="en-US" sz="2000" u="none" strike="noStrike" dirty="0">
                          <a:effectLst/>
                        </a:rPr>
                        <a:t>Expected Results </a:t>
                      </a:r>
                      <a:endParaRPr lang="en-US" sz="2000" b="0" i="0" u="none" strike="noStrike" dirty="0">
                        <a:solidFill>
                          <a:srgbClr val="000000"/>
                        </a:solidFill>
                        <a:effectLst/>
                        <a:latin typeface="Calibri" panose="020F0502020204030204" pitchFamily="34" charset="0"/>
                      </a:endParaRPr>
                    </a:p>
                  </a:txBody>
                  <a:tcPr marL="8837" marR="8837" marT="8837" marB="0" anchor="b"/>
                </a:tc>
                <a:extLst>
                  <a:ext uri="{0D108BD9-81ED-4DB2-BD59-A6C34878D82A}">
                    <a16:rowId xmlns:a16="http://schemas.microsoft.com/office/drawing/2014/main" val="1362296085"/>
                  </a:ext>
                </a:extLst>
              </a:tr>
              <a:tr h="446188">
                <a:tc>
                  <a:txBody>
                    <a:bodyPr/>
                    <a:lstStyle/>
                    <a:p>
                      <a:pPr algn="l" fontAlgn="b"/>
                      <a:r>
                        <a:rPr lang="en-US" sz="1300" u="none" strike="noStrike">
                          <a:effectLst/>
                        </a:rPr>
                        <a:t>Results</a:t>
                      </a:r>
                      <a:endParaRPr lang="en-US" sz="1300" b="1" i="0" u="none" strike="noStrike">
                        <a:solidFill>
                          <a:srgbClr val="44546A"/>
                        </a:solidFill>
                        <a:effectLst/>
                        <a:latin typeface="Calibri" panose="020F0502020204030204" pitchFamily="34" charset="0"/>
                      </a:endParaRPr>
                    </a:p>
                  </a:txBody>
                  <a:tcPr marL="8837" marR="8837" marT="8837" marB="0" anchor="b"/>
                </a:tc>
                <a:tc>
                  <a:txBody>
                    <a:bodyPr/>
                    <a:lstStyle/>
                    <a:p>
                      <a:pPr algn="r" fontAlgn="b"/>
                      <a:r>
                        <a:rPr lang="en-US" sz="1300" u="none" strike="noStrike">
                          <a:effectLst/>
                        </a:rPr>
                        <a:t>1</a:t>
                      </a:r>
                      <a:endParaRPr lang="en-US" sz="1300" b="1" i="0" u="none" strike="noStrike">
                        <a:solidFill>
                          <a:srgbClr val="44546A"/>
                        </a:solidFill>
                        <a:effectLst/>
                        <a:latin typeface="Calibri" panose="020F0502020204030204" pitchFamily="34" charset="0"/>
                      </a:endParaRPr>
                    </a:p>
                  </a:txBody>
                  <a:tcPr marL="8837" marR="8837" marT="8837" marB="0" anchor="b"/>
                </a:tc>
                <a:tc>
                  <a:txBody>
                    <a:bodyPr/>
                    <a:lstStyle/>
                    <a:p>
                      <a:pPr algn="l" fontAlgn="b"/>
                      <a:r>
                        <a:rPr lang="en-US" sz="1300" u="none" strike="noStrike">
                          <a:effectLst/>
                        </a:rPr>
                        <a:t>Results appear after analysis complete</a:t>
                      </a:r>
                      <a:endParaRPr lang="en-US" sz="1300" b="1" i="0" u="none" strike="noStrike">
                        <a:solidFill>
                          <a:srgbClr val="44546A"/>
                        </a:solidFill>
                        <a:effectLst/>
                        <a:latin typeface="Calibri" panose="020F0502020204030204" pitchFamily="34" charset="0"/>
                      </a:endParaRPr>
                    </a:p>
                  </a:txBody>
                  <a:tcPr marL="8837" marR="8837" marT="8837"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8837" marR="8837" marT="8837" marB="0" anchor="b"/>
                </a:tc>
                <a:tc>
                  <a:txBody>
                    <a:bodyPr/>
                    <a:lstStyle/>
                    <a:p>
                      <a:pPr algn="l" fontAlgn="b"/>
                      <a:r>
                        <a:rPr lang="en-US" sz="1300" u="none" strike="noStrike" dirty="0">
                          <a:effectLst/>
                        </a:rPr>
                        <a:t>User will see percentage that they have the illness</a:t>
                      </a:r>
                      <a:endParaRPr lang="en-US" sz="1300" b="1" i="0" u="none" strike="noStrike" dirty="0">
                        <a:solidFill>
                          <a:srgbClr val="44546A"/>
                        </a:solidFill>
                        <a:effectLst/>
                        <a:latin typeface="Calibri" panose="020F0502020204030204" pitchFamily="34" charset="0"/>
                      </a:endParaRPr>
                    </a:p>
                  </a:txBody>
                  <a:tcPr marL="8837" marR="8837" marT="8837" marB="0" anchor="b"/>
                </a:tc>
                <a:extLst>
                  <a:ext uri="{0D108BD9-81ED-4DB2-BD59-A6C34878D82A}">
                    <a16:rowId xmlns:a16="http://schemas.microsoft.com/office/drawing/2014/main" val="1164184714"/>
                  </a:ext>
                </a:extLst>
              </a:tr>
              <a:tr h="245992">
                <a:tc>
                  <a:txBody>
                    <a:bodyPr/>
                    <a:lstStyle/>
                    <a:p>
                      <a:pPr algn="l" fontAlgn="b"/>
                      <a:endParaRPr lang="en-US" sz="1300" b="1" i="0" u="none" strike="noStrike">
                        <a:solidFill>
                          <a:srgbClr val="44546A"/>
                        </a:solidFill>
                        <a:effectLst/>
                        <a:latin typeface="Calibri" panose="020F0502020204030204" pitchFamily="34" charset="0"/>
                      </a:endParaRPr>
                    </a:p>
                  </a:txBody>
                  <a:tcPr marL="8837" marR="8837" marT="8837" marB="0" anchor="b"/>
                </a:tc>
                <a:tc>
                  <a:txBody>
                    <a:bodyPr/>
                    <a:lstStyle/>
                    <a:p>
                      <a:pPr algn="r" fontAlgn="b"/>
                      <a:r>
                        <a:rPr lang="en-US" sz="1300" u="none" strike="noStrike">
                          <a:effectLst/>
                        </a:rPr>
                        <a:t>2</a:t>
                      </a:r>
                      <a:endParaRPr lang="en-US" sz="1300" b="1" i="0" u="none" strike="noStrike">
                        <a:solidFill>
                          <a:srgbClr val="44546A"/>
                        </a:solidFill>
                        <a:effectLst/>
                        <a:latin typeface="Calibri" panose="020F0502020204030204" pitchFamily="34" charset="0"/>
                      </a:endParaRPr>
                    </a:p>
                  </a:txBody>
                  <a:tcPr marL="8837" marR="8837" marT="8837" marB="0" anchor="b"/>
                </a:tc>
                <a:tc>
                  <a:txBody>
                    <a:bodyPr/>
                    <a:lstStyle/>
                    <a:p>
                      <a:pPr algn="l" fontAlgn="b"/>
                      <a:r>
                        <a:rPr lang="en-US" sz="1300" u="none" strike="noStrike">
                          <a:effectLst/>
                        </a:rPr>
                        <a:t>About the disease</a:t>
                      </a:r>
                      <a:endParaRPr lang="en-US" sz="1300" b="1" i="0" u="none" strike="noStrike">
                        <a:solidFill>
                          <a:srgbClr val="44546A"/>
                        </a:solidFill>
                        <a:effectLst/>
                        <a:latin typeface="Calibri" panose="020F0502020204030204" pitchFamily="34" charset="0"/>
                      </a:endParaRPr>
                    </a:p>
                  </a:txBody>
                  <a:tcPr marL="8837" marR="8837" marT="8837"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8837" marR="8837" marT="8837" marB="0" anchor="b"/>
                </a:tc>
                <a:tc>
                  <a:txBody>
                    <a:bodyPr/>
                    <a:lstStyle/>
                    <a:p>
                      <a:pPr algn="l" fontAlgn="b"/>
                      <a:r>
                        <a:rPr lang="en-US" sz="1300" u="none" strike="noStrike">
                          <a:effectLst/>
                        </a:rPr>
                        <a:t>User will see facts about the disease they have been diagnosed with</a:t>
                      </a:r>
                      <a:endParaRPr lang="en-US" sz="1300" b="1" i="0" u="none" strike="noStrike">
                        <a:solidFill>
                          <a:srgbClr val="44546A"/>
                        </a:solidFill>
                        <a:effectLst/>
                        <a:latin typeface="Calibri" panose="020F0502020204030204" pitchFamily="34" charset="0"/>
                      </a:endParaRPr>
                    </a:p>
                  </a:txBody>
                  <a:tcPr marL="8837" marR="8837" marT="8837" marB="0" anchor="b"/>
                </a:tc>
                <a:extLst>
                  <a:ext uri="{0D108BD9-81ED-4DB2-BD59-A6C34878D82A}">
                    <a16:rowId xmlns:a16="http://schemas.microsoft.com/office/drawing/2014/main" val="1720748803"/>
                  </a:ext>
                </a:extLst>
              </a:tr>
              <a:tr h="245992">
                <a:tc>
                  <a:txBody>
                    <a:bodyPr/>
                    <a:lstStyle/>
                    <a:p>
                      <a:pPr algn="l" fontAlgn="b"/>
                      <a:endParaRPr lang="en-US" sz="1300" b="1" i="0" u="none" strike="noStrike">
                        <a:solidFill>
                          <a:srgbClr val="44546A"/>
                        </a:solidFill>
                        <a:effectLst/>
                        <a:latin typeface="Calibri" panose="020F0502020204030204" pitchFamily="34" charset="0"/>
                      </a:endParaRPr>
                    </a:p>
                  </a:txBody>
                  <a:tcPr marL="8837" marR="8837" marT="8837" marB="0" anchor="b"/>
                </a:tc>
                <a:tc>
                  <a:txBody>
                    <a:bodyPr/>
                    <a:lstStyle/>
                    <a:p>
                      <a:pPr algn="r" fontAlgn="b"/>
                      <a:r>
                        <a:rPr lang="en-US" sz="1300" u="none" strike="noStrike">
                          <a:effectLst/>
                        </a:rPr>
                        <a:t>3</a:t>
                      </a:r>
                      <a:endParaRPr lang="en-US" sz="1300" b="1" i="0" u="none" strike="noStrike">
                        <a:solidFill>
                          <a:srgbClr val="44546A"/>
                        </a:solidFill>
                        <a:effectLst/>
                        <a:latin typeface="Calibri" panose="020F0502020204030204" pitchFamily="34" charset="0"/>
                      </a:endParaRPr>
                    </a:p>
                  </a:txBody>
                  <a:tcPr marL="8837" marR="8837" marT="8837" marB="0" anchor="b"/>
                </a:tc>
                <a:tc>
                  <a:txBody>
                    <a:bodyPr/>
                    <a:lstStyle/>
                    <a:p>
                      <a:pPr algn="l" fontAlgn="b"/>
                      <a:r>
                        <a:rPr lang="en-US" sz="1300" u="none" strike="noStrike">
                          <a:effectLst/>
                        </a:rPr>
                        <a:t>When to see a Doctor</a:t>
                      </a:r>
                      <a:endParaRPr lang="en-US" sz="1300" b="1" i="0" u="none" strike="noStrike">
                        <a:solidFill>
                          <a:srgbClr val="44546A"/>
                        </a:solidFill>
                        <a:effectLst/>
                        <a:latin typeface="Calibri" panose="020F0502020204030204" pitchFamily="34" charset="0"/>
                      </a:endParaRPr>
                    </a:p>
                  </a:txBody>
                  <a:tcPr marL="8837" marR="8837" marT="8837"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8837" marR="8837" marT="8837" marB="0" anchor="b"/>
                </a:tc>
                <a:tc>
                  <a:txBody>
                    <a:bodyPr/>
                    <a:lstStyle/>
                    <a:p>
                      <a:pPr algn="l" fontAlgn="b"/>
                      <a:r>
                        <a:rPr lang="en-US" sz="1300" u="none" strike="noStrike">
                          <a:effectLst/>
                        </a:rPr>
                        <a:t>User will see when it is best advised to see a doctor</a:t>
                      </a:r>
                      <a:endParaRPr lang="en-US" sz="1300" b="1" i="0" u="none" strike="noStrike">
                        <a:solidFill>
                          <a:srgbClr val="44546A"/>
                        </a:solidFill>
                        <a:effectLst/>
                        <a:latin typeface="Calibri" panose="020F0502020204030204" pitchFamily="34" charset="0"/>
                      </a:endParaRPr>
                    </a:p>
                  </a:txBody>
                  <a:tcPr marL="8837" marR="8837" marT="8837" marB="0" anchor="b"/>
                </a:tc>
                <a:extLst>
                  <a:ext uri="{0D108BD9-81ED-4DB2-BD59-A6C34878D82A}">
                    <a16:rowId xmlns:a16="http://schemas.microsoft.com/office/drawing/2014/main" val="2516560284"/>
                  </a:ext>
                </a:extLst>
              </a:tr>
              <a:tr h="245992">
                <a:tc>
                  <a:txBody>
                    <a:bodyPr/>
                    <a:lstStyle/>
                    <a:p>
                      <a:pPr algn="r" fontAlgn="b"/>
                      <a:endParaRPr lang="en-US" sz="1300" b="1" i="0" u="none" strike="noStrike">
                        <a:solidFill>
                          <a:srgbClr val="44546A"/>
                        </a:solidFill>
                        <a:effectLst/>
                        <a:latin typeface="Calibri" panose="020F0502020204030204" pitchFamily="34" charset="0"/>
                      </a:endParaRPr>
                    </a:p>
                  </a:txBody>
                  <a:tcPr marL="8837" marR="8837" marT="8837" marB="0" anchor="b"/>
                </a:tc>
                <a:tc>
                  <a:txBody>
                    <a:bodyPr/>
                    <a:lstStyle/>
                    <a:p>
                      <a:pPr algn="r" fontAlgn="b"/>
                      <a:r>
                        <a:rPr lang="en-US" sz="1300" u="none" strike="noStrike">
                          <a:effectLst/>
                        </a:rPr>
                        <a:t>4</a:t>
                      </a:r>
                      <a:endParaRPr lang="en-US" sz="1300" b="1" i="0" u="none" strike="noStrike">
                        <a:solidFill>
                          <a:srgbClr val="44546A"/>
                        </a:solidFill>
                        <a:effectLst/>
                        <a:latin typeface="Calibri" panose="020F0502020204030204" pitchFamily="34" charset="0"/>
                      </a:endParaRPr>
                    </a:p>
                  </a:txBody>
                  <a:tcPr marL="8837" marR="8837" marT="8837" marB="0" anchor="b"/>
                </a:tc>
                <a:tc>
                  <a:txBody>
                    <a:bodyPr/>
                    <a:lstStyle/>
                    <a:p>
                      <a:pPr algn="l" fontAlgn="b"/>
                      <a:r>
                        <a:rPr lang="en-US" sz="1300" u="none" strike="noStrike">
                          <a:effectLst/>
                        </a:rPr>
                        <a:t>Nearest ER </a:t>
                      </a:r>
                      <a:endParaRPr lang="en-US" sz="1300" b="1" i="0" u="none" strike="noStrike">
                        <a:solidFill>
                          <a:srgbClr val="44546A"/>
                        </a:solidFill>
                        <a:effectLst/>
                        <a:latin typeface="Calibri" panose="020F0502020204030204" pitchFamily="34" charset="0"/>
                      </a:endParaRPr>
                    </a:p>
                  </a:txBody>
                  <a:tcPr marL="8837" marR="8837" marT="8837"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8837" marR="8837" marT="8837" marB="0" anchor="b"/>
                </a:tc>
                <a:tc>
                  <a:txBody>
                    <a:bodyPr/>
                    <a:lstStyle/>
                    <a:p>
                      <a:pPr algn="l" fontAlgn="b"/>
                      <a:r>
                        <a:rPr lang="en-US" sz="1300" u="none" strike="noStrike">
                          <a:effectLst/>
                        </a:rPr>
                        <a:t>If selected, user will be able to access an interactive map</a:t>
                      </a:r>
                      <a:endParaRPr lang="en-US" sz="1300" b="1" i="0" u="none" strike="noStrike">
                        <a:solidFill>
                          <a:srgbClr val="44546A"/>
                        </a:solidFill>
                        <a:effectLst/>
                        <a:latin typeface="Calibri" panose="020F0502020204030204" pitchFamily="34" charset="0"/>
                      </a:endParaRPr>
                    </a:p>
                  </a:txBody>
                  <a:tcPr marL="8837" marR="8837" marT="8837" marB="0" anchor="b"/>
                </a:tc>
                <a:extLst>
                  <a:ext uri="{0D108BD9-81ED-4DB2-BD59-A6C34878D82A}">
                    <a16:rowId xmlns:a16="http://schemas.microsoft.com/office/drawing/2014/main" val="2991505025"/>
                  </a:ext>
                </a:extLst>
              </a:tr>
              <a:tr h="446188">
                <a:tc>
                  <a:txBody>
                    <a:bodyPr/>
                    <a:lstStyle/>
                    <a:p>
                      <a:pPr algn="r" fontAlgn="b"/>
                      <a:endParaRPr lang="en-US" sz="1300" b="1" i="0" u="none" strike="noStrike">
                        <a:solidFill>
                          <a:srgbClr val="44546A"/>
                        </a:solidFill>
                        <a:effectLst/>
                        <a:latin typeface="Calibri" panose="020F0502020204030204" pitchFamily="34" charset="0"/>
                      </a:endParaRPr>
                    </a:p>
                  </a:txBody>
                  <a:tcPr marL="8837" marR="8837" marT="8837" marB="0" anchor="b"/>
                </a:tc>
                <a:tc>
                  <a:txBody>
                    <a:bodyPr/>
                    <a:lstStyle/>
                    <a:p>
                      <a:pPr algn="r" fontAlgn="b"/>
                      <a:r>
                        <a:rPr lang="en-US" sz="1300" u="none" strike="noStrike">
                          <a:effectLst/>
                        </a:rPr>
                        <a:t>5</a:t>
                      </a:r>
                      <a:endParaRPr lang="en-US" sz="1300" b="1" i="0" u="none" strike="noStrike">
                        <a:solidFill>
                          <a:srgbClr val="44546A"/>
                        </a:solidFill>
                        <a:effectLst/>
                        <a:latin typeface="Calibri" panose="020F0502020204030204" pitchFamily="34" charset="0"/>
                      </a:endParaRPr>
                    </a:p>
                  </a:txBody>
                  <a:tcPr marL="8837" marR="8837" marT="8837" marB="0" anchor="b"/>
                </a:tc>
                <a:tc>
                  <a:txBody>
                    <a:bodyPr/>
                    <a:lstStyle/>
                    <a:p>
                      <a:pPr algn="l" fontAlgn="b"/>
                      <a:r>
                        <a:rPr lang="en-US" sz="1300" u="none" strike="noStrike">
                          <a:effectLst/>
                        </a:rPr>
                        <a:t>New Diagnosis Link</a:t>
                      </a:r>
                      <a:endParaRPr lang="en-US" sz="1300" b="1" i="0" u="none" strike="noStrike">
                        <a:solidFill>
                          <a:srgbClr val="44546A"/>
                        </a:solidFill>
                        <a:effectLst/>
                        <a:latin typeface="Calibri" panose="020F0502020204030204" pitchFamily="34" charset="0"/>
                      </a:endParaRPr>
                    </a:p>
                  </a:txBody>
                  <a:tcPr marL="8837" marR="8837" marT="8837"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8837" marR="8837" marT="8837" marB="0" anchor="b"/>
                </a:tc>
                <a:tc>
                  <a:txBody>
                    <a:bodyPr/>
                    <a:lstStyle/>
                    <a:p>
                      <a:pPr algn="l" fontAlgn="b"/>
                      <a:r>
                        <a:rPr lang="en-US" sz="1300" u="none" strike="noStrike">
                          <a:effectLst/>
                        </a:rPr>
                        <a:t>User should be able to access the user input page for a new diagnosis</a:t>
                      </a:r>
                      <a:endParaRPr lang="en-US" sz="1300" b="1" i="0" u="none" strike="noStrike">
                        <a:solidFill>
                          <a:srgbClr val="44546A"/>
                        </a:solidFill>
                        <a:effectLst/>
                        <a:latin typeface="Calibri" panose="020F0502020204030204" pitchFamily="34" charset="0"/>
                      </a:endParaRPr>
                    </a:p>
                  </a:txBody>
                  <a:tcPr marL="8837" marR="8837" marT="8837" marB="0" anchor="b"/>
                </a:tc>
                <a:extLst>
                  <a:ext uri="{0D108BD9-81ED-4DB2-BD59-A6C34878D82A}">
                    <a16:rowId xmlns:a16="http://schemas.microsoft.com/office/drawing/2014/main" val="4163763177"/>
                  </a:ext>
                </a:extLst>
              </a:tr>
              <a:tr h="446188">
                <a:tc>
                  <a:txBody>
                    <a:bodyPr/>
                    <a:lstStyle/>
                    <a:p>
                      <a:pPr algn="r" fontAlgn="b"/>
                      <a:endParaRPr lang="en-US" sz="1300" b="1" i="0" u="none" strike="noStrike">
                        <a:solidFill>
                          <a:srgbClr val="44546A"/>
                        </a:solidFill>
                        <a:effectLst/>
                        <a:latin typeface="Calibri" panose="020F0502020204030204" pitchFamily="34" charset="0"/>
                      </a:endParaRPr>
                    </a:p>
                  </a:txBody>
                  <a:tcPr marL="8837" marR="8837" marT="8837" marB="0" anchor="b"/>
                </a:tc>
                <a:tc>
                  <a:txBody>
                    <a:bodyPr/>
                    <a:lstStyle/>
                    <a:p>
                      <a:pPr algn="r" fontAlgn="b"/>
                      <a:r>
                        <a:rPr lang="en-US" sz="1300" u="none" strike="noStrike">
                          <a:effectLst/>
                        </a:rPr>
                        <a:t>6</a:t>
                      </a:r>
                      <a:endParaRPr lang="en-US" sz="1300" b="1" i="0" u="none" strike="noStrike">
                        <a:solidFill>
                          <a:srgbClr val="44546A"/>
                        </a:solidFill>
                        <a:effectLst/>
                        <a:latin typeface="Calibri" panose="020F0502020204030204" pitchFamily="34" charset="0"/>
                      </a:endParaRPr>
                    </a:p>
                  </a:txBody>
                  <a:tcPr marL="8837" marR="8837" marT="8837" marB="0" anchor="b"/>
                </a:tc>
                <a:tc>
                  <a:txBody>
                    <a:bodyPr/>
                    <a:lstStyle/>
                    <a:p>
                      <a:pPr algn="l" fontAlgn="b"/>
                      <a:r>
                        <a:rPr lang="en-US" sz="1300" u="none" strike="noStrike">
                          <a:effectLst/>
                        </a:rPr>
                        <a:t>Return to Homepage Link</a:t>
                      </a:r>
                      <a:endParaRPr lang="en-US" sz="1300" b="1" i="0" u="none" strike="noStrike">
                        <a:solidFill>
                          <a:srgbClr val="44546A"/>
                        </a:solidFill>
                        <a:effectLst/>
                        <a:latin typeface="Calibri" panose="020F0502020204030204" pitchFamily="34" charset="0"/>
                      </a:endParaRPr>
                    </a:p>
                  </a:txBody>
                  <a:tcPr marL="8837" marR="8837" marT="8837" marB="0" anchor="b"/>
                </a:tc>
                <a:tc>
                  <a:txBody>
                    <a:bodyPr/>
                    <a:lstStyle/>
                    <a:p>
                      <a:pPr algn="l" fontAlgn="b"/>
                      <a:endParaRPr lang="en-US" sz="1300" b="1" i="0" u="none" strike="noStrike">
                        <a:solidFill>
                          <a:srgbClr val="44546A"/>
                        </a:solidFill>
                        <a:effectLst/>
                        <a:latin typeface="Calibri" panose="020F0502020204030204" pitchFamily="34" charset="0"/>
                      </a:endParaRPr>
                    </a:p>
                  </a:txBody>
                  <a:tcPr marL="8837" marR="8837" marT="8837" marB="0" anchor="b"/>
                </a:tc>
                <a:tc>
                  <a:txBody>
                    <a:bodyPr/>
                    <a:lstStyle/>
                    <a:p>
                      <a:pPr algn="l" fontAlgn="b"/>
                      <a:r>
                        <a:rPr lang="en-US" sz="1300" u="none" strike="noStrike">
                          <a:effectLst/>
                        </a:rPr>
                        <a:t>User should be able to return to the homepage when clicking the Home button</a:t>
                      </a:r>
                      <a:endParaRPr lang="en-US" sz="1300" b="1" i="0" u="none" strike="noStrike">
                        <a:solidFill>
                          <a:srgbClr val="44546A"/>
                        </a:solidFill>
                        <a:effectLst/>
                        <a:latin typeface="Calibri" panose="020F0502020204030204" pitchFamily="34" charset="0"/>
                      </a:endParaRPr>
                    </a:p>
                  </a:txBody>
                  <a:tcPr marL="8837" marR="8837" marT="8837" marB="0" anchor="b"/>
                </a:tc>
                <a:extLst>
                  <a:ext uri="{0D108BD9-81ED-4DB2-BD59-A6C34878D82A}">
                    <a16:rowId xmlns:a16="http://schemas.microsoft.com/office/drawing/2014/main" val="2458865989"/>
                  </a:ext>
                </a:extLst>
              </a:tr>
              <a:tr h="446188">
                <a:tc>
                  <a:txBody>
                    <a:bodyPr/>
                    <a:lstStyle/>
                    <a:p>
                      <a:pPr algn="r" fontAlgn="b"/>
                      <a:endParaRPr lang="en-US" sz="1300" b="1" i="0" u="none" strike="noStrike">
                        <a:solidFill>
                          <a:srgbClr val="44546A"/>
                        </a:solidFill>
                        <a:effectLst/>
                        <a:latin typeface="Calibri" panose="020F0502020204030204" pitchFamily="34" charset="0"/>
                      </a:endParaRPr>
                    </a:p>
                  </a:txBody>
                  <a:tcPr marL="8837" marR="8837" marT="8837" marB="0" anchor="b"/>
                </a:tc>
                <a:tc>
                  <a:txBody>
                    <a:bodyPr/>
                    <a:lstStyle/>
                    <a:p>
                      <a:pPr algn="r" fontAlgn="b"/>
                      <a:r>
                        <a:rPr lang="en-US" sz="1300" u="none" strike="noStrike" dirty="0">
                          <a:effectLst/>
                        </a:rPr>
                        <a:t>7</a:t>
                      </a:r>
                      <a:endParaRPr lang="en-US" sz="1300" b="1" i="0" u="none" strike="noStrike" dirty="0">
                        <a:solidFill>
                          <a:srgbClr val="44546A"/>
                        </a:solidFill>
                        <a:effectLst/>
                        <a:latin typeface="Calibri" panose="020F0502020204030204" pitchFamily="34" charset="0"/>
                      </a:endParaRPr>
                    </a:p>
                  </a:txBody>
                  <a:tcPr marL="8837" marR="8837" marT="8837" marB="0" anchor="b"/>
                </a:tc>
                <a:tc>
                  <a:txBody>
                    <a:bodyPr/>
                    <a:lstStyle/>
                    <a:p>
                      <a:pPr algn="l" fontAlgn="b"/>
                      <a:r>
                        <a:rPr lang="en-US" sz="1300" u="none" strike="noStrike">
                          <a:effectLst/>
                        </a:rPr>
                        <a:t>Error Message</a:t>
                      </a:r>
                      <a:endParaRPr lang="en-US" sz="1300" b="1" i="0" u="none" strike="noStrike">
                        <a:solidFill>
                          <a:srgbClr val="44546A"/>
                        </a:solidFill>
                        <a:effectLst/>
                        <a:latin typeface="Calibri" panose="020F0502020204030204" pitchFamily="34" charset="0"/>
                      </a:endParaRPr>
                    </a:p>
                  </a:txBody>
                  <a:tcPr marL="8837" marR="8837" marT="8837" marB="0" anchor="b"/>
                </a:tc>
                <a:tc>
                  <a:txBody>
                    <a:bodyPr/>
                    <a:lstStyle/>
                    <a:p>
                      <a:pPr algn="l" fontAlgn="b"/>
                      <a:endParaRPr lang="en-US" sz="1300" b="1" i="0" u="none" strike="noStrike">
                        <a:solidFill>
                          <a:srgbClr val="44546A"/>
                        </a:solidFill>
                        <a:effectLst/>
                        <a:latin typeface="Calibri" panose="020F0502020204030204" pitchFamily="34" charset="0"/>
                      </a:endParaRPr>
                    </a:p>
                  </a:txBody>
                  <a:tcPr marL="8837" marR="8837" marT="8837" marB="0" anchor="b"/>
                </a:tc>
                <a:tc>
                  <a:txBody>
                    <a:bodyPr/>
                    <a:lstStyle/>
                    <a:p>
                      <a:pPr algn="l" fontAlgn="b"/>
                      <a:r>
                        <a:rPr lang="en-US" sz="1300" u="none" strike="noStrike">
                          <a:effectLst/>
                        </a:rPr>
                        <a:t>User should see an error message if there is any issue with their uploaded image.</a:t>
                      </a:r>
                      <a:endParaRPr lang="en-US" sz="1300" b="1" i="0" u="none" strike="noStrike">
                        <a:solidFill>
                          <a:srgbClr val="44546A"/>
                        </a:solidFill>
                        <a:effectLst/>
                        <a:latin typeface="Calibri" panose="020F0502020204030204" pitchFamily="34" charset="0"/>
                      </a:endParaRPr>
                    </a:p>
                  </a:txBody>
                  <a:tcPr marL="8837" marR="8837" marT="8837" marB="0" anchor="b"/>
                </a:tc>
                <a:extLst>
                  <a:ext uri="{0D108BD9-81ED-4DB2-BD59-A6C34878D82A}">
                    <a16:rowId xmlns:a16="http://schemas.microsoft.com/office/drawing/2014/main" val="2135098152"/>
                  </a:ext>
                </a:extLst>
              </a:tr>
              <a:tr h="276791">
                <a:tc>
                  <a:txBody>
                    <a:bodyPr/>
                    <a:lstStyle/>
                    <a:p>
                      <a:pPr algn="l" fontAlgn="b"/>
                      <a:endParaRPr lang="en-US" sz="1100" b="0" i="0" u="none" strike="noStrike" dirty="0">
                        <a:solidFill>
                          <a:srgbClr val="000000"/>
                        </a:solidFill>
                        <a:effectLst/>
                        <a:latin typeface="Calibri" panose="020F0502020204030204" pitchFamily="34" charset="0"/>
                      </a:endParaRPr>
                    </a:p>
                  </a:txBody>
                  <a:tcPr marL="8837" marR="8837" marT="8837" marB="0" anchor="b"/>
                </a:tc>
                <a:tc>
                  <a:txBody>
                    <a:bodyPr/>
                    <a:lstStyle/>
                    <a:p>
                      <a:pPr algn="l" fontAlgn="b"/>
                      <a:endParaRPr lang="en-US" sz="1500" b="0" i="0" u="none" strike="noStrike" dirty="0">
                        <a:solidFill>
                          <a:srgbClr val="000000"/>
                        </a:solidFill>
                        <a:effectLst/>
                        <a:latin typeface="Calibri" panose="020F0502020204030204" pitchFamily="34" charset="0"/>
                      </a:endParaRPr>
                    </a:p>
                  </a:txBody>
                  <a:tcPr marL="8837" marR="8837" marT="8837" marB="0" anchor="b"/>
                </a:tc>
                <a:tc>
                  <a:txBody>
                    <a:bodyPr/>
                    <a:lstStyle/>
                    <a:p>
                      <a:pPr algn="l" fontAlgn="b"/>
                      <a:endParaRPr lang="en-US" sz="1500" b="0" i="0" u="none" strike="noStrike" dirty="0">
                        <a:solidFill>
                          <a:srgbClr val="000000"/>
                        </a:solidFill>
                        <a:effectLst/>
                        <a:latin typeface="Calibri" panose="020F0502020204030204" pitchFamily="34" charset="0"/>
                      </a:endParaRPr>
                    </a:p>
                  </a:txBody>
                  <a:tcPr marL="8837" marR="8837" marT="8837" marB="0" anchor="b"/>
                </a:tc>
                <a:tc>
                  <a:txBody>
                    <a:bodyPr/>
                    <a:lstStyle/>
                    <a:p>
                      <a:pPr algn="l" fontAlgn="b"/>
                      <a:endParaRPr lang="en-US" sz="1500" b="0" i="0" u="none" strike="noStrike">
                        <a:solidFill>
                          <a:srgbClr val="000000"/>
                        </a:solidFill>
                        <a:effectLst/>
                        <a:latin typeface="Calibri" panose="020F0502020204030204" pitchFamily="34" charset="0"/>
                      </a:endParaRPr>
                    </a:p>
                  </a:txBody>
                  <a:tcPr marL="8837" marR="8837" marT="8837" marB="0" anchor="b"/>
                </a:tc>
                <a:tc>
                  <a:txBody>
                    <a:bodyPr/>
                    <a:lstStyle/>
                    <a:p>
                      <a:pPr algn="l" fontAlgn="b"/>
                      <a:endParaRPr lang="en-US" sz="1500" b="0" i="0" u="none" strike="noStrike" dirty="0">
                        <a:solidFill>
                          <a:srgbClr val="000000"/>
                        </a:solidFill>
                        <a:effectLst/>
                        <a:latin typeface="Calibri" panose="020F0502020204030204" pitchFamily="34" charset="0"/>
                      </a:endParaRPr>
                    </a:p>
                  </a:txBody>
                  <a:tcPr marL="8837" marR="8837" marT="8837" marB="0" anchor="b"/>
                </a:tc>
                <a:extLst>
                  <a:ext uri="{0D108BD9-81ED-4DB2-BD59-A6C34878D82A}">
                    <a16:rowId xmlns:a16="http://schemas.microsoft.com/office/drawing/2014/main" val="3322422992"/>
                  </a:ext>
                </a:extLst>
              </a:tr>
              <a:tr h="245992">
                <a:tc>
                  <a:txBody>
                    <a:bodyPr/>
                    <a:lstStyle/>
                    <a:p>
                      <a:pPr algn="l" fontAlgn="b"/>
                      <a:r>
                        <a:rPr lang="en-US" sz="1300" u="none" strike="noStrike">
                          <a:effectLst/>
                        </a:rPr>
                        <a:t>Feedback</a:t>
                      </a:r>
                      <a:endParaRPr lang="en-US" sz="1300" b="1" i="0" u="none" strike="noStrike">
                        <a:solidFill>
                          <a:srgbClr val="44546A"/>
                        </a:solidFill>
                        <a:effectLst/>
                        <a:latin typeface="Calibri" panose="020F0502020204030204" pitchFamily="34" charset="0"/>
                      </a:endParaRPr>
                    </a:p>
                  </a:txBody>
                  <a:tcPr marL="8837" marR="8837" marT="8837" marB="0" anchor="b"/>
                </a:tc>
                <a:tc>
                  <a:txBody>
                    <a:bodyPr/>
                    <a:lstStyle/>
                    <a:p>
                      <a:pPr algn="r" fontAlgn="b"/>
                      <a:r>
                        <a:rPr lang="en-US" sz="1300" u="none" strike="noStrike">
                          <a:effectLst/>
                        </a:rPr>
                        <a:t>1</a:t>
                      </a:r>
                      <a:endParaRPr lang="en-US" sz="1300" b="1" i="0" u="none" strike="noStrike">
                        <a:solidFill>
                          <a:srgbClr val="44546A"/>
                        </a:solidFill>
                        <a:effectLst/>
                        <a:latin typeface="Calibri" panose="020F0502020204030204" pitchFamily="34" charset="0"/>
                      </a:endParaRPr>
                    </a:p>
                  </a:txBody>
                  <a:tcPr marL="8837" marR="8837" marT="8837" marB="0" anchor="b"/>
                </a:tc>
                <a:tc>
                  <a:txBody>
                    <a:bodyPr/>
                    <a:lstStyle/>
                    <a:p>
                      <a:pPr algn="l" fontAlgn="b"/>
                      <a:r>
                        <a:rPr lang="en-US" sz="1300" u="none" strike="noStrike" dirty="0">
                          <a:effectLst/>
                        </a:rPr>
                        <a:t>Send user feedback</a:t>
                      </a:r>
                      <a:endParaRPr lang="en-US" sz="1300" b="1" i="0" u="none" strike="noStrike" dirty="0">
                        <a:solidFill>
                          <a:srgbClr val="44546A"/>
                        </a:solidFill>
                        <a:effectLst/>
                        <a:latin typeface="Calibri" panose="020F0502020204030204" pitchFamily="34" charset="0"/>
                      </a:endParaRPr>
                    </a:p>
                  </a:txBody>
                  <a:tcPr marL="8837" marR="8837" marT="8837" marB="0" anchor="b"/>
                </a:tc>
                <a:tc>
                  <a:txBody>
                    <a:bodyPr/>
                    <a:lstStyle/>
                    <a:p>
                      <a:pPr algn="l" fontAlgn="b"/>
                      <a:endParaRPr lang="en-US" sz="1300" b="1" i="0" u="none" strike="noStrike" dirty="0">
                        <a:solidFill>
                          <a:srgbClr val="44546A"/>
                        </a:solidFill>
                        <a:effectLst/>
                        <a:latin typeface="Calibri" panose="020F0502020204030204" pitchFamily="34" charset="0"/>
                      </a:endParaRPr>
                    </a:p>
                  </a:txBody>
                  <a:tcPr marL="8837" marR="8837" marT="8837" marB="0" anchor="b"/>
                </a:tc>
                <a:tc>
                  <a:txBody>
                    <a:bodyPr/>
                    <a:lstStyle/>
                    <a:p>
                      <a:pPr algn="l" fontAlgn="b"/>
                      <a:r>
                        <a:rPr lang="en-US" sz="1300" u="none" strike="noStrike" dirty="0">
                          <a:effectLst/>
                        </a:rPr>
                        <a:t>User can click button to send feedback about application</a:t>
                      </a:r>
                      <a:endParaRPr lang="en-US" sz="1300" b="1" i="0" u="none" strike="noStrike" dirty="0">
                        <a:solidFill>
                          <a:srgbClr val="44546A"/>
                        </a:solidFill>
                        <a:effectLst/>
                        <a:latin typeface="Calibri" panose="020F0502020204030204" pitchFamily="34" charset="0"/>
                      </a:endParaRPr>
                    </a:p>
                  </a:txBody>
                  <a:tcPr marL="8837" marR="8837" marT="8837" marB="0" anchor="b"/>
                </a:tc>
                <a:extLst>
                  <a:ext uri="{0D108BD9-81ED-4DB2-BD59-A6C34878D82A}">
                    <a16:rowId xmlns:a16="http://schemas.microsoft.com/office/drawing/2014/main" val="1736303926"/>
                  </a:ext>
                </a:extLst>
              </a:tr>
              <a:tr h="245992">
                <a:tc>
                  <a:txBody>
                    <a:bodyPr/>
                    <a:lstStyle/>
                    <a:p>
                      <a:pPr algn="l" fontAlgn="b"/>
                      <a:endParaRPr lang="en-US" sz="1100" b="0" i="0" u="none" strike="noStrike">
                        <a:solidFill>
                          <a:srgbClr val="000000"/>
                        </a:solidFill>
                        <a:effectLst/>
                        <a:latin typeface="Calibri" panose="020F0502020204030204" pitchFamily="34" charset="0"/>
                      </a:endParaRPr>
                    </a:p>
                  </a:txBody>
                  <a:tcPr marL="8837" marR="8837" marT="8837" marB="0" anchor="b"/>
                </a:tc>
                <a:tc>
                  <a:txBody>
                    <a:bodyPr/>
                    <a:lstStyle/>
                    <a:p>
                      <a:pPr algn="r" fontAlgn="b"/>
                      <a:r>
                        <a:rPr lang="en-US" sz="1300" u="none" strike="noStrike">
                          <a:effectLst/>
                        </a:rPr>
                        <a:t>2</a:t>
                      </a:r>
                      <a:endParaRPr lang="en-US" sz="1300" b="1" i="0" u="none" strike="noStrike">
                        <a:solidFill>
                          <a:srgbClr val="44546A"/>
                        </a:solidFill>
                        <a:effectLst/>
                        <a:latin typeface="Calibri" panose="020F0502020204030204" pitchFamily="34" charset="0"/>
                      </a:endParaRPr>
                    </a:p>
                  </a:txBody>
                  <a:tcPr marL="8837" marR="8837" marT="8837" marB="0" anchor="b"/>
                </a:tc>
                <a:tc>
                  <a:txBody>
                    <a:bodyPr/>
                    <a:lstStyle/>
                    <a:p>
                      <a:pPr algn="l" fontAlgn="b"/>
                      <a:r>
                        <a:rPr lang="en-US" sz="1300" u="none" strike="noStrike">
                          <a:effectLst/>
                        </a:rPr>
                        <a:t>Fill out feedback</a:t>
                      </a:r>
                      <a:endParaRPr lang="en-US" sz="1300" b="1" i="0" u="none" strike="noStrike">
                        <a:solidFill>
                          <a:srgbClr val="44546A"/>
                        </a:solidFill>
                        <a:effectLst/>
                        <a:latin typeface="Calibri" panose="020F0502020204030204" pitchFamily="34" charset="0"/>
                      </a:endParaRPr>
                    </a:p>
                  </a:txBody>
                  <a:tcPr marL="8837" marR="8837" marT="8837"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8837" marR="8837" marT="8837" marB="0" anchor="b"/>
                </a:tc>
                <a:tc>
                  <a:txBody>
                    <a:bodyPr/>
                    <a:lstStyle/>
                    <a:p>
                      <a:pPr algn="l" fontAlgn="b"/>
                      <a:r>
                        <a:rPr lang="en-US" sz="1300" u="none" strike="noStrike">
                          <a:effectLst/>
                        </a:rPr>
                        <a:t>User will be prompted to type their feedback about the application</a:t>
                      </a:r>
                      <a:endParaRPr lang="en-US" sz="1300" b="1" i="0" u="none" strike="noStrike">
                        <a:solidFill>
                          <a:srgbClr val="44546A"/>
                        </a:solidFill>
                        <a:effectLst/>
                        <a:latin typeface="Calibri" panose="020F0502020204030204" pitchFamily="34" charset="0"/>
                      </a:endParaRPr>
                    </a:p>
                  </a:txBody>
                  <a:tcPr marL="8837" marR="8837" marT="8837" marB="0" anchor="b"/>
                </a:tc>
                <a:extLst>
                  <a:ext uri="{0D108BD9-81ED-4DB2-BD59-A6C34878D82A}">
                    <a16:rowId xmlns:a16="http://schemas.microsoft.com/office/drawing/2014/main" val="823732020"/>
                  </a:ext>
                </a:extLst>
              </a:tr>
              <a:tr h="245992">
                <a:tc>
                  <a:txBody>
                    <a:bodyPr/>
                    <a:lstStyle/>
                    <a:p>
                      <a:pPr algn="l" fontAlgn="b"/>
                      <a:endParaRPr lang="en-US" sz="1100" b="0" i="0" u="none" strike="noStrike">
                        <a:solidFill>
                          <a:srgbClr val="000000"/>
                        </a:solidFill>
                        <a:effectLst/>
                        <a:latin typeface="Calibri" panose="020F0502020204030204" pitchFamily="34" charset="0"/>
                      </a:endParaRPr>
                    </a:p>
                  </a:txBody>
                  <a:tcPr marL="8837" marR="8837" marT="8837" marB="0" anchor="b"/>
                </a:tc>
                <a:tc>
                  <a:txBody>
                    <a:bodyPr/>
                    <a:lstStyle/>
                    <a:p>
                      <a:pPr algn="r" fontAlgn="b"/>
                      <a:r>
                        <a:rPr lang="en-US" sz="1300" u="none" strike="noStrike">
                          <a:effectLst/>
                        </a:rPr>
                        <a:t>3</a:t>
                      </a:r>
                      <a:endParaRPr lang="en-US" sz="1300" b="1" i="0" u="none" strike="noStrike">
                        <a:solidFill>
                          <a:srgbClr val="44546A"/>
                        </a:solidFill>
                        <a:effectLst/>
                        <a:latin typeface="Calibri" panose="020F0502020204030204" pitchFamily="34" charset="0"/>
                      </a:endParaRPr>
                    </a:p>
                  </a:txBody>
                  <a:tcPr marL="8837" marR="8837" marT="8837" marB="0" anchor="b"/>
                </a:tc>
                <a:tc>
                  <a:txBody>
                    <a:bodyPr/>
                    <a:lstStyle/>
                    <a:p>
                      <a:pPr algn="l" fontAlgn="b"/>
                      <a:r>
                        <a:rPr lang="en-US" sz="1300" u="none" strike="noStrike" dirty="0">
                          <a:effectLst/>
                        </a:rPr>
                        <a:t>Submit Feedback</a:t>
                      </a:r>
                      <a:endParaRPr lang="en-US" sz="1300" b="1" i="0" u="none" strike="noStrike" dirty="0">
                        <a:solidFill>
                          <a:srgbClr val="44546A"/>
                        </a:solidFill>
                        <a:effectLst/>
                        <a:latin typeface="Calibri" panose="020F0502020204030204" pitchFamily="34" charset="0"/>
                      </a:endParaRPr>
                    </a:p>
                  </a:txBody>
                  <a:tcPr marL="8837" marR="8837" marT="8837"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8837" marR="8837" marT="8837" marB="0" anchor="b"/>
                </a:tc>
                <a:tc>
                  <a:txBody>
                    <a:bodyPr/>
                    <a:lstStyle/>
                    <a:p>
                      <a:pPr algn="l" fontAlgn="b"/>
                      <a:r>
                        <a:rPr lang="en-US" sz="1300" u="none" strike="noStrike" dirty="0">
                          <a:effectLst/>
                        </a:rPr>
                        <a:t>User can submit feedback and will have a response within 24 hours</a:t>
                      </a:r>
                      <a:endParaRPr lang="en-US" sz="1300" b="1" i="0" u="none" strike="noStrike" dirty="0">
                        <a:solidFill>
                          <a:srgbClr val="44546A"/>
                        </a:solidFill>
                        <a:effectLst/>
                        <a:latin typeface="Calibri" panose="020F0502020204030204" pitchFamily="34" charset="0"/>
                      </a:endParaRPr>
                    </a:p>
                  </a:txBody>
                  <a:tcPr marL="8837" marR="8837" marT="8837" marB="0" anchor="b"/>
                </a:tc>
                <a:extLst>
                  <a:ext uri="{0D108BD9-81ED-4DB2-BD59-A6C34878D82A}">
                    <a16:rowId xmlns:a16="http://schemas.microsoft.com/office/drawing/2014/main" val="2033359007"/>
                  </a:ext>
                </a:extLst>
              </a:tr>
            </a:tbl>
          </a:graphicData>
        </a:graphic>
      </p:graphicFrame>
    </p:spTree>
    <p:extLst>
      <p:ext uri="{BB962C8B-B14F-4D97-AF65-F5344CB8AC3E}">
        <p14:creationId xmlns:p14="http://schemas.microsoft.com/office/powerpoint/2010/main" val="3795895939"/>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a:extLst>
              <a:ext uri="{FF2B5EF4-FFF2-40B4-BE49-F238E27FC236}">
                <a16:creationId xmlns:a16="http://schemas.microsoft.com/office/drawing/2014/main" id="{D6549B35-ECCE-4D70-B61E-9643820A2CE2}"/>
              </a:ext>
            </a:extLst>
          </p:cNvPr>
          <p:cNvPicPr>
            <a:picLocks noChangeAspect="1"/>
          </p:cNvPicPr>
          <p:nvPr/>
        </p:nvPicPr>
        <p:blipFill rotWithShape="1">
          <a:blip r:embed="rId3"/>
          <a:srcRect t="8713" b="7018"/>
          <a:stretch/>
        </p:blipFill>
        <p:spPr>
          <a:xfrm>
            <a:off x="-3047" y="10"/>
            <a:ext cx="12191999" cy="6857990"/>
          </a:xfrm>
          <a:prstGeom prst="rect">
            <a:avLst/>
          </a:prstGeom>
        </p:spPr>
      </p:pic>
      <p:sp>
        <p:nvSpPr>
          <p:cNvPr id="32" name="Rectangle 3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tx2">
                  <a:alpha val="0"/>
                </a:schemeClr>
              </a:gs>
              <a:gs pos="50000">
                <a:schemeClr val="tx2">
                  <a:alpha val="35000"/>
                </a:schemeClr>
              </a:gs>
              <a:gs pos="100000">
                <a:schemeClr val="tx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AF34CC-DFED-44B4-BDE9-A6C459DCE566}"/>
              </a:ext>
            </a:extLst>
          </p:cNvPr>
          <p:cNvSpPr>
            <a:spLocks noGrp="1"/>
          </p:cNvSpPr>
          <p:nvPr>
            <p:ph type="title"/>
          </p:nvPr>
        </p:nvSpPr>
        <p:spPr>
          <a:xfrm>
            <a:off x="643466" y="643467"/>
            <a:ext cx="10905059" cy="3330353"/>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3600">
                <a:solidFill>
                  <a:schemeClr val="bg1"/>
                </a:solidFill>
              </a:rPr>
              <a:t>Sprint backlog</a:t>
            </a:r>
          </a:p>
        </p:txBody>
      </p:sp>
      <p:cxnSp>
        <p:nvCxnSpPr>
          <p:cNvPr id="34" name="Straight Connector 33">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8620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6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6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6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6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82" name="Rectangle 69">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71">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4" name="Rectangle 73">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6" name="Rectangle 75">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11" name="Content Placeholder 10" descr="Graphical user interface, application, Teams&#10;&#10;Description automatically generated">
            <a:extLst>
              <a:ext uri="{FF2B5EF4-FFF2-40B4-BE49-F238E27FC236}">
                <a16:creationId xmlns:a16="http://schemas.microsoft.com/office/drawing/2014/main" id="{D1455CCE-9051-4788-9479-553704029C74}"/>
              </a:ext>
            </a:extLst>
          </p:cNvPr>
          <p:cNvPicPr>
            <a:picLocks noGrp="1" noChangeAspect="1"/>
          </p:cNvPicPr>
          <p:nvPr>
            <p:ph idx="1"/>
          </p:nvPr>
        </p:nvPicPr>
        <p:blipFill>
          <a:blip r:embed="rId3"/>
          <a:stretch>
            <a:fillRect/>
          </a:stretch>
        </p:blipFill>
        <p:spPr>
          <a:xfrm>
            <a:off x="443883" y="548640"/>
            <a:ext cx="11274641" cy="3677446"/>
          </a:xfrm>
          <a:prstGeom prst="rect">
            <a:avLst/>
          </a:prstGeom>
        </p:spPr>
      </p:pic>
      <p:sp>
        <p:nvSpPr>
          <p:cNvPr id="78" name="Rectangle 77">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372EAE3-93F8-4B5E-B3AD-5E8357FC1793}"/>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3600">
                <a:solidFill>
                  <a:srgbClr val="FFFFFF"/>
                </a:solidFill>
              </a:rPr>
              <a:t>Sprint 2 backlog</a:t>
            </a:r>
          </a:p>
        </p:txBody>
      </p:sp>
    </p:spTree>
    <p:extLst>
      <p:ext uri="{BB962C8B-B14F-4D97-AF65-F5344CB8AC3E}">
        <p14:creationId xmlns:p14="http://schemas.microsoft.com/office/powerpoint/2010/main" val="6032743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E2F7E2AE-C3CC-4C33-95E2-2803D96AF079}"/>
              </a:ext>
            </a:extLst>
          </p:cNvPr>
          <p:cNvPicPr>
            <a:picLocks noGrp="1" noChangeAspect="1"/>
          </p:cNvPicPr>
          <p:nvPr>
            <p:ph idx="1"/>
          </p:nvPr>
        </p:nvPicPr>
        <p:blipFill rotWithShape="1">
          <a:blip r:embed="rId3"/>
          <a:srcRect t="13147" b="11853"/>
          <a:stretch/>
        </p:blipFill>
        <p:spPr>
          <a:xfrm>
            <a:off x="20" y="10"/>
            <a:ext cx="12191980" cy="6857990"/>
          </a:xfrm>
          <a:prstGeom prst="rect">
            <a:avLst/>
          </a:prstGeom>
        </p:spPr>
      </p:pic>
      <p:sp>
        <p:nvSpPr>
          <p:cNvPr id="19" name="Rectangle 18">
            <a:extLst>
              <a:ext uri="{FF2B5EF4-FFF2-40B4-BE49-F238E27FC236}">
                <a16:creationId xmlns:a16="http://schemas.microsoft.com/office/drawing/2014/main" id="{4179E790-E691-4202-B7FA-62924FC8D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chemeClr val="tx1">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B7695657-4834-4DEB-A529-4DB28F696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187" y="4219240"/>
            <a:ext cx="11301984" cy="94997"/>
          </a:xfrm>
          <a:prstGeom prst="rect">
            <a:avLst/>
          </a:prstGeom>
          <a:solidFill>
            <a:srgbClr val="895CD4">
              <a:alpha val="40000"/>
            </a:srgb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065EE0A0-4DA6-4AA2-A475-14DB03C55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76057"/>
            <a:ext cx="11303626" cy="2034709"/>
          </a:xfrm>
          <a:prstGeom prst="rect">
            <a:avLst/>
          </a:prstGeom>
          <a:solidFill>
            <a:schemeClr val="tx1">
              <a:alpha val="50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C6DB5293-7EEA-499F-BC82-82AE67214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187" y="4376057"/>
            <a:ext cx="11303626" cy="2034709"/>
          </a:xfrm>
          <a:prstGeom prst="rect">
            <a:avLst/>
          </a:prstGeom>
          <a:solidFill>
            <a:srgbClr val="895CD4">
              <a:alpha val="40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64D99FD-A115-4BBF-AA1C-4DD921096E4C}"/>
              </a:ext>
            </a:extLst>
          </p:cNvPr>
          <p:cNvSpPr>
            <a:spLocks noGrp="1"/>
          </p:cNvSpPr>
          <p:nvPr>
            <p:ph type="title"/>
          </p:nvPr>
        </p:nvSpPr>
        <p:spPr>
          <a:xfrm>
            <a:off x="609599" y="4572000"/>
            <a:ext cx="10965141" cy="895244"/>
          </a:xfrm>
        </p:spPr>
        <p:txBody>
          <a:bodyPr vert="horz" lIns="91440" tIns="45720" rIns="91440" bIns="45720" rtlCol="0" anchor="b">
            <a:normAutofit/>
          </a:bodyPr>
          <a:lstStyle/>
          <a:p>
            <a:r>
              <a:rPr lang="en-US" sz="4000">
                <a:solidFill>
                  <a:schemeClr val="bg1"/>
                </a:solidFill>
              </a:rPr>
              <a:t>Product backlog</a:t>
            </a:r>
          </a:p>
        </p:txBody>
      </p:sp>
    </p:spTree>
    <p:extLst>
      <p:ext uri="{BB962C8B-B14F-4D97-AF65-F5344CB8AC3E}">
        <p14:creationId xmlns:p14="http://schemas.microsoft.com/office/powerpoint/2010/main" val="1543111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7" name="Rectangle 56">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59" name="Rectangle 58">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1" name="Rectangle 60">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63" name="Rectangle 62">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4" descr="A close up&#10;&#10;Description automatically generated">
            <a:extLst>
              <a:ext uri="{FF2B5EF4-FFF2-40B4-BE49-F238E27FC236}">
                <a16:creationId xmlns:a16="http://schemas.microsoft.com/office/drawing/2014/main" id="{8B6DEE1C-5015-473D-85D2-14CD7C7CFB2D}"/>
              </a:ext>
            </a:extLst>
          </p:cNvPr>
          <p:cNvPicPr>
            <a:picLocks noChangeAspect="1"/>
          </p:cNvPicPr>
          <p:nvPr/>
        </p:nvPicPr>
        <p:blipFill rotWithShape="1">
          <a:blip r:embed="rId3">
            <a:duotone>
              <a:schemeClr val="accent2">
                <a:shade val="45000"/>
                <a:satMod val="135000"/>
              </a:schemeClr>
              <a:prstClr val="white"/>
            </a:duotone>
          </a:blip>
          <a:srcRect l="4413" t="9091" r="4678"/>
          <a:stretch/>
        </p:blipFill>
        <p:spPr>
          <a:xfrm>
            <a:off x="20" y="10"/>
            <a:ext cx="12191980" cy="6857990"/>
          </a:xfrm>
          <a:prstGeom prst="rect">
            <a:avLst/>
          </a:prstGeom>
        </p:spPr>
      </p:pic>
      <p:sp>
        <p:nvSpPr>
          <p:cNvPr id="65" name="Rectangle 64">
            <a:extLst>
              <a:ext uri="{FF2B5EF4-FFF2-40B4-BE49-F238E27FC236}">
                <a16:creationId xmlns:a16="http://schemas.microsoft.com/office/drawing/2014/main" id="{D695E25C-06E7-4082-BE92-B571B616B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285571"/>
            <a:ext cx="11265408"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67" name="Rectangle 66">
            <a:extLst>
              <a:ext uri="{FF2B5EF4-FFF2-40B4-BE49-F238E27FC236}">
                <a16:creationId xmlns:a16="http://schemas.microsoft.com/office/drawing/2014/main" id="{E64BD7DF-F4BB-427F-B4F6-6DC83A59AA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16473BC-AE73-436C-BFE8-D4A746D76A2B}"/>
              </a:ext>
            </a:extLst>
          </p:cNvPr>
          <p:cNvSpPr>
            <a:spLocks noGrp="1"/>
          </p:cNvSpPr>
          <p:nvPr>
            <p:ph type="title"/>
          </p:nvPr>
        </p:nvSpPr>
        <p:spPr>
          <a:xfrm>
            <a:off x="609599" y="4572000"/>
            <a:ext cx="10965141" cy="895244"/>
          </a:xfrm>
        </p:spPr>
        <p:txBody>
          <a:bodyPr vert="horz" lIns="91440" tIns="45720" rIns="91440" bIns="45720" rtlCol="0" anchor="b">
            <a:normAutofit/>
          </a:bodyPr>
          <a:lstStyle/>
          <a:p>
            <a:pPr>
              <a:lnSpc>
                <a:spcPct val="90000"/>
              </a:lnSpc>
            </a:pPr>
            <a:r>
              <a:rPr lang="en-US">
                <a:solidFill>
                  <a:srgbClr val="FFFFFF"/>
                </a:solidFill>
              </a:rPr>
              <a:t>Overview</a:t>
            </a:r>
            <a:br>
              <a:rPr lang="en-US" dirty="0"/>
            </a:br>
            <a:endParaRPr lang="en-US"/>
          </a:p>
        </p:txBody>
      </p:sp>
    </p:spTree>
    <p:extLst>
      <p:ext uri="{BB962C8B-B14F-4D97-AF65-F5344CB8AC3E}">
        <p14:creationId xmlns:p14="http://schemas.microsoft.com/office/powerpoint/2010/main" val="3453277598"/>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7">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49">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51">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49" name="Rectangle 53">
            <a:extLst>
              <a:ext uri="{FF2B5EF4-FFF2-40B4-BE49-F238E27FC236}">
                <a16:creationId xmlns:a16="http://schemas.microsoft.com/office/drawing/2014/main" id="{5E22EDAF-5B6B-4EDA-874A-D2323A5631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5">
            <a:extLst>
              <a:ext uri="{FF2B5EF4-FFF2-40B4-BE49-F238E27FC236}">
                <a16:creationId xmlns:a16="http://schemas.microsoft.com/office/drawing/2014/main" id="{447093E9-0FF5-4C8A-87CA-1A77A8A8A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5422"/>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3" name="Rectangle 57">
            <a:extLst>
              <a:ext uri="{FF2B5EF4-FFF2-40B4-BE49-F238E27FC236}">
                <a16:creationId xmlns:a16="http://schemas.microsoft.com/office/drawing/2014/main" id="{1531B9EF-E1F9-40FE-9CC0-C4C5F7025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1"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5" name="Rectangle 59">
            <a:extLst>
              <a:ext uri="{FF2B5EF4-FFF2-40B4-BE49-F238E27FC236}">
                <a16:creationId xmlns:a16="http://schemas.microsoft.com/office/drawing/2014/main" id="{A8457049-EBE6-4D4A-9603-74419DBBE7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17" name="Content Placeholder 16" descr="Text&#10;&#10;Description automatically generated">
            <a:extLst>
              <a:ext uri="{FF2B5EF4-FFF2-40B4-BE49-F238E27FC236}">
                <a16:creationId xmlns:a16="http://schemas.microsoft.com/office/drawing/2014/main" id="{65B6FBCC-C173-4B85-8BAE-80C43B9DE0DE}"/>
              </a:ext>
            </a:extLst>
          </p:cNvPr>
          <p:cNvPicPr>
            <a:picLocks noGrp="1" noChangeAspect="1"/>
          </p:cNvPicPr>
          <p:nvPr>
            <p:ph idx="1"/>
          </p:nvPr>
        </p:nvPicPr>
        <p:blipFill rotWithShape="1">
          <a:blip r:embed="rId3"/>
          <a:srcRect r="-1" b="4553"/>
          <a:stretch/>
        </p:blipFill>
        <p:spPr>
          <a:xfrm>
            <a:off x="446532" y="599724"/>
            <a:ext cx="11292143" cy="5200321"/>
          </a:xfrm>
          <a:prstGeom prst="rect">
            <a:avLst/>
          </a:prstGeom>
        </p:spPr>
      </p:pic>
      <p:sp>
        <p:nvSpPr>
          <p:cNvPr id="57" name="Rectangle 61">
            <a:extLst>
              <a:ext uri="{FF2B5EF4-FFF2-40B4-BE49-F238E27FC236}">
                <a16:creationId xmlns:a16="http://schemas.microsoft.com/office/drawing/2014/main" id="{D54EC586-DBC6-420F-A910-59AC50ABF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873675"/>
            <a:ext cx="11296733" cy="51689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 name="TextBox 18">
            <a:extLst>
              <a:ext uri="{FF2B5EF4-FFF2-40B4-BE49-F238E27FC236}">
                <a16:creationId xmlns:a16="http://schemas.microsoft.com/office/drawing/2014/main" id="{FC7AE060-DD9A-414E-B827-47CF3AD2AAFA}"/>
              </a:ext>
            </a:extLst>
          </p:cNvPr>
          <p:cNvSpPr txBox="1"/>
          <p:nvPr/>
        </p:nvSpPr>
        <p:spPr>
          <a:xfrm>
            <a:off x="599440" y="5867357"/>
            <a:ext cx="3921760" cy="461665"/>
          </a:xfrm>
          <a:prstGeom prst="rect">
            <a:avLst/>
          </a:prstGeom>
          <a:noFill/>
        </p:spPr>
        <p:txBody>
          <a:bodyPr wrap="square" rtlCol="0">
            <a:spAutoFit/>
          </a:bodyPr>
          <a:lstStyle/>
          <a:p>
            <a:r>
              <a:rPr lang="en-US" sz="2400" b="1" dirty="0">
                <a:solidFill>
                  <a:schemeClr val="bg1"/>
                </a:solidFill>
              </a:rPr>
              <a:t>Story Artifacts</a:t>
            </a:r>
          </a:p>
        </p:txBody>
      </p:sp>
    </p:spTree>
    <p:extLst>
      <p:ext uri="{BB962C8B-B14F-4D97-AF65-F5344CB8AC3E}">
        <p14:creationId xmlns:p14="http://schemas.microsoft.com/office/powerpoint/2010/main" val="25572213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49">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52" name="Rectangle 51">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4" name="Rectangle 53">
            <a:extLst>
              <a:ext uri="{FF2B5EF4-FFF2-40B4-BE49-F238E27FC236}">
                <a16:creationId xmlns:a16="http://schemas.microsoft.com/office/drawing/2014/main" id="{8C266B9D-DC87-430A-8D3A-2E83639A17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254B162D-1BD7-41E0-844F-F94AE2CE2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57">
            <a:extLst>
              <a:ext uri="{FF2B5EF4-FFF2-40B4-BE49-F238E27FC236}">
                <a16:creationId xmlns:a16="http://schemas.microsoft.com/office/drawing/2014/main" id="{1264404B-1C0F-4383-8FC3-A3E3264AA4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0" name="Rectangle 59">
            <a:extLst>
              <a:ext uri="{FF2B5EF4-FFF2-40B4-BE49-F238E27FC236}">
                <a16:creationId xmlns:a16="http://schemas.microsoft.com/office/drawing/2014/main" id="{619F5C88-C232-4D01-8DB1-8A0C673DDB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9" name="Content Placeholder 8" descr="Graphical user interface, application&#10;&#10;Description automatically generated">
            <a:extLst>
              <a:ext uri="{FF2B5EF4-FFF2-40B4-BE49-F238E27FC236}">
                <a16:creationId xmlns:a16="http://schemas.microsoft.com/office/drawing/2014/main" id="{BE231EFC-610E-41A8-B0FD-445962F01DF2}"/>
              </a:ext>
            </a:extLst>
          </p:cNvPr>
          <p:cNvPicPr>
            <a:picLocks noGrp="1" noChangeAspect="1"/>
          </p:cNvPicPr>
          <p:nvPr>
            <p:ph idx="1"/>
          </p:nvPr>
        </p:nvPicPr>
        <p:blipFill>
          <a:blip r:embed="rId3"/>
          <a:stretch>
            <a:fillRect/>
          </a:stretch>
        </p:blipFill>
        <p:spPr>
          <a:xfrm>
            <a:off x="446532" y="1322566"/>
            <a:ext cx="11292143" cy="3754637"/>
          </a:xfrm>
          <a:prstGeom prst="rect">
            <a:avLst/>
          </a:prstGeom>
        </p:spPr>
      </p:pic>
      <p:sp>
        <p:nvSpPr>
          <p:cNvPr id="62" name="Rectangle 61">
            <a:extLst>
              <a:ext uri="{FF2B5EF4-FFF2-40B4-BE49-F238E27FC236}">
                <a16:creationId xmlns:a16="http://schemas.microsoft.com/office/drawing/2014/main" id="{1EEE7F17-8E08-4C69-8E22-661908E6DF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873675"/>
            <a:ext cx="11296733" cy="51689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4" name="TextBox 33">
            <a:extLst>
              <a:ext uri="{FF2B5EF4-FFF2-40B4-BE49-F238E27FC236}">
                <a16:creationId xmlns:a16="http://schemas.microsoft.com/office/drawing/2014/main" id="{D729E43B-313F-4E37-BE13-E1FD597402E4}"/>
              </a:ext>
            </a:extLst>
          </p:cNvPr>
          <p:cNvSpPr txBox="1"/>
          <p:nvPr/>
        </p:nvSpPr>
        <p:spPr>
          <a:xfrm>
            <a:off x="599440" y="5867357"/>
            <a:ext cx="3921760" cy="461665"/>
          </a:xfrm>
          <a:prstGeom prst="rect">
            <a:avLst/>
          </a:prstGeom>
          <a:noFill/>
        </p:spPr>
        <p:txBody>
          <a:bodyPr wrap="square" rtlCol="0">
            <a:spAutoFit/>
          </a:bodyPr>
          <a:lstStyle/>
          <a:p>
            <a:r>
              <a:rPr lang="en-US" sz="2400" b="1" dirty="0">
                <a:solidFill>
                  <a:schemeClr val="bg1"/>
                </a:solidFill>
              </a:rPr>
              <a:t>Task Artifacts</a:t>
            </a:r>
          </a:p>
        </p:txBody>
      </p:sp>
    </p:spTree>
    <p:extLst>
      <p:ext uri="{BB962C8B-B14F-4D97-AF65-F5344CB8AC3E}">
        <p14:creationId xmlns:p14="http://schemas.microsoft.com/office/powerpoint/2010/main" val="10329266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80">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82">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85" name="Rectangle 84">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1026" name="Picture 2" descr="Groupmap - Agile Retrospective Retrospective Icon, HD Png Download ,  Transparent Png Image - PNGitem">
            <a:extLst>
              <a:ext uri="{FF2B5EF4-FFF2-40B4-BE49-F238E27FC236}">
                <a16:creationId xmlns:a16="http://schemas.microsoft.com/office/drawing/2014/main" id="{62AFB288-9941-403E-941D-FFEDCEF1A5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9" r="2051" b="1"/>
          <a:stretch/>
        </p:blipFill>
        <p:spPr bwMode="auto">
          <a:xfrm>
            <a:off x="453302" y="457200"/>
            <a:ext cx="7588885" cy="5899650"/>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FD76933-A8D9-4D37-A70F-8751AD01E1DB}"/>
              </a:ext>
            </a:extLst>
          </p:cNvPr>
          <p:cNvSpPr>
            <a:spLocks noGrp="1"/>
          </p:cNvSpPr>
          <p:nvPr>
            <p:ph type="title"/>
          </p:nvPr>
        </p:nvSpPr>
        <p:spPr>
          <a:xfrm>
            <a:off x="8372723" y="850791"/>
            <a:ext cx="3202016" cy="4198288"/>
          </a:xfrm>
        </p:spPr>
        <p:txBody>
          <a:bodyPr vert="horz" lIns="91440" tIns="45720" rIns="91440" bIns="45720" rtlCol="0" anchor="ctr">
            <a:normAutofit/>
          </a:bodyPr>
          <a:lstStyle/>
          <a:p>
            <a:r>
              <a:rPr lang="en-US">
                <a:solidFill>
                  <a:srgbClr val="FFFFFF"/>
                </a:solidFill>
              </a:rPr>
              <a:t>retrospectives</a:t>
            </a:r>
          </a:p>
        </p:txBody>
      </p:sp>
      <p:sp>
        <p:nvSpPr>
          <p:cNvPr id="89" name="Rectangle 88">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398455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5F6B7-A01B-4849-B3A9-6F790F393B82}"/>
              </a:ext>
            </a:extLst>
          </p:cNvPr>
          <p:cNvSpPr>
            <a:spLocks noGrp="1"/>
          </p:cNvSpPr>
          <p:nvPr>
            <p:ph type="title"/>
          </p:nvPr>
        </p:nvSpPr>
        <p:spPr>
          <a:xfrm>
            <a:off x="581192" y="702156"/>
            <a:ext cx="11029616" cy="1188720"/>
          </a:xfrm>
        </p:spPr>
        <p:txBody>
          <a:bodyPr>
            <a:normAutofit/>
          </a:bodyPr>
          <a:lstStyle/>
          <a:p>
            <a:r>
              <a:rPr lang="en-US" dirty="0">
                <a:solidFill>
                  <a:schemeClr val="tx1">
                    <a:lumMod val="85000"/>
                    <a:lumOff val="15000"/>
                  </a:schemeClr>
                </a:solidFill>
              </a:rPr>
              <a:t>Top voted results</a:t>
            </a:r>
          </a:p>
        </p:txBody>
      </p:sp>
      <p:graphicFrame>
        <p:nvGraphicFramePr>
          <p:cNvPr id="4" name="Content Placeholder 3">
            <a:extLst>
              <a:ext uri="{FF2B5EF4-FFF2-40B4-BE49-F238E27FC236}">
                <a16:creationId xmlns:a16="http://schemas.microsoft.com/office/drawing/2014/main" id="{707B2044-2F8D-4E7C-BFFD-1B31DD2EAA98}"/>
              </a:ext>
            </a:extLst>
          </p:cNvPr>
          <p:cNvGraphicFramePr>
            <a:graphicFrameLocks noGrp="1"/>
          </p:cNvGraphicFramePr>
          <p:nvPr>
            <p:ph idx="1"/>
            <p:extLst>
              <p:ext uri="{D42A27DB-BD31-4B8C-83A1-F6EECF244321}">
                <p14:modId xmlns:p14="http://schemas.microsoft.com/office/powerpoint/2010/main" val="1557246804"/>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319646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46">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48">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51" name="Rectangle 50">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C78BC6B4-253C-4C99-93E9-F6B6EAEDB9D1}"/>
              </a:ext>
            </a:extLst>
          </p:cNvPr>
          <p:cNvPicPr>
            <a:picLocks noChangeAspect="1"/>
          </p:cNvPicPr>
          <p:nvPr/>
        </p:nvPicPr>
        <p:blipFill rotWithShape="1">
          <a:blip r:embed="rId3"/>
          <a:srcRect b="15730"/>
          <a:stretch/>
        </p:blipFill>
        <p:spPr>
          <a:xfrm>
            <a:off x="20" y="10"/>
            <a:ext cx="12191980" cy="6857990"/>
          </a:xfrm>
          <a:prstGeom prst="rect">
            <a:avLst/>
          </a:prstGeom>
        </p:spPr>
      </p:pic>
      <p:sp>
        <p:nvSpPr>
          <p:cNvPr id="53" name="Rectangle 52">
            <a:extLst>
              <a:ext uri="{FF2B5EF4-FFF2-40B4-BE49-F238E27FC236}">
                <a16:creationId xmlns:a16="http://schemas.microsoft.com/office/drawing/2014/main" id="{4179E790-E691-4202-B7FA-62924FC8D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chemeClr val="tx1">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5" name="Rectangle 54">
            <a:extLst>
              <a:ext uri="{FF2B5EF4-FFF2-40B4-BE49-F238E27FC236}">
                <a16:creationId xmlns:a16="http://schemas.microsoft.com/office/drawing/2014/main" id="{B7695657-4834-4DEB-A529-4DB28F696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187" y="4219240"/>
            <a:ext cx="11301984" cy="94997"/>
          </a:xfrm>
          <a:prstGeom prst="rect">
            <a:avLst/>
          </a:prstGeom>
          <a:solidFill>
            <a:srgbClr val="C34B64">
              <a:alpha val="40000"/>
            </a:srgbClr>
          </a:solidFill>
          <a:ln>
            <a:noFill/>
          </a:ln>
          <a:effectLst/>
        </p:spPr>
        <p:style>
          <a:lnRef idx="1">
            <a:schemeClr val="accent1"/>
          </a:lnRef>
          <a:fillRef idx="3">
            <a:schemeClr val="accent1"/>
          </a:fillRef>
          <a:effectRef idx="2">
            <a:schemeClr val="accent1"/>
          </a:effectRef>
          <a:fontRef idx="minor">
            <a:schemeClr val="lt1"/>
          </a:fontRef>
        </p:style>
      </p:sp>
      <p:sp>
        <p:nvSpPr>
          <p:cNvPr id="57" name="Rectangle 56">
            <a:extLst>
              <a:ext uri="{FF2B5EF4-FFF2-40B4-BE49-F238E27FC236}">
                <a16:creationId xmlns:a16="http://schemas.microsoft.com/office/drawing/2014/main" id="{065EE0A0-4DA6-4AA2-A475-14DB03C55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76057"/>
            <a:ext cx="11303626" cy="2034709"/>
          </a:xfrm>
          <a:prstGeom prst="rect">
            <a:avLst/>
          </a:prstGeom>
          <a:solidFill>
            <a:schemeClr val="tx1">
              <a:alpha val="50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59" name="Rectangle 58">
            <a:extLst>
              <a:ext uri="{FF2B5EF4-FFF2-40B4-BE49-F238E27FC236}">
                <a16:creationId xmlns:a16="http://schemas.microsoft.com/office/drawing/2014/main" id="{C6DB5293-7EEA-499F-BC82-82AE67214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187" y="4376057"/>
            <a:ext cx="11303626" cy="2034709"/>
          </a:xfrm>
          <a:prstGeom prst="rect">
            <a:avLst/>
          </a:prstGeom>
          <a:solidFill>
            <a:srgbClr val="C34B64">
              <a:alpha val="40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999F865-BBAB-4F7D-A536-A729E1D39567}"/>
              </a:ext>
            </a:extLst>
          </p:cNvPr>
          <p:cNvSpPr>
            <a:spLocks noGrp="1"/>
          </p:cNvSpPr>
          <p:nvPr>
            <p:ph type="title"/>
          </p:nvPr>
        </p:nvSpPr>
        <p:spPr>
          <a:xfrm>
            <a:off x="609599" y="4572000"/>
            <a:ext cx="10965141" cy="895244"/>
          </a:xfrm>
        </p:spPr>
        <p:txBody>
          <a:bodyPr vert="horz" lIns="91440" tIns="45720" rIns="91440" bIns="45720" rtlCol="0" anchor="b">
            <a:normAutofit/>
          </a:bodyPr>
          <a:lstStyle/>
          <a:p>
            <a:r>
              <a:rPr lang="en-US" sz="4000" dirty="0">
                <a:solidFill>
                  <a:schemeClr val="bg1"/>
                </a:solidFill>
              </a:rPr>
              <a:t>Future tasks</a:t>
            </a:r>
          </a:p>
        </p:txBody>
      </p:sp>
    </p:spTree>
    <p:extLst>
      <p:ext uri="{BB962C8B-B14F-4D97-AF65-F5344CB8AC3E}">
        <p14:creationId xmlns:p14="http://schemas.microsoft.com/office/powerpoint/2010/main" val="3211738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14">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16">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18">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0">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6" name="Rectangle 22">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24">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26">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28">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10" name="Content Placeholder 9" descr="Graphical user interface, text, application, email&#10;&#10;Description automatically generated">
            <a:extLst>
              <a:ext uri="{FF2B5EF4-FFF2-40B4-BE49-F238E27FC236}">
                <a16:creationId xmlns:a16="http://schemas.microsoft.com/office/drawing/2014/main" id="{E5878245-070B-497E-AF27-B97C697E39E4}"/>
              </a:ext>
            </a:extLst>
          </p:cNvPr>
          <p:cNvPicPr>
            <a:picLocks noGrp="1" noChangeAspect="1"/>
          </p:cNvPicPr>
          <p:nvPr>
            <p:ph idx="1"/>
          </p:nvPr>
        </p:nvPicPr>
        <p:blipFill>
          <a:blip r:embed="rId3"/>
          <a:stretch>
            <a:fillRect/>
          </a:stretch>
        </p:blipFill>
        <p:spPr>
          <a:xfrm>
            <a:off x="1158889" y="631114"/>
            <a:ext cx="8734918" cy="3777852"/>
          </a:xfrm>
          <a:prstGeom prst="rect">
            <a:avLst/>
          </a:prstGeom>
        </p:spPr>
      </p:pic>
      <p:sp>
        <p:nvSpPr>
          <p:cNvPr id="31" name="Rectangle 30">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2FD2408-EB74-491A-A4D8-303A7706061B}"/>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3600" dirty="0">
                <a:solidFill>
                  <a:srgbClr val="FFFFFF"/>
                </a:solidFill>
              </a:rPr>
              <a:t>Sprint 3 to do list (10/4 – 10/26)</a:t>
            </a:r>
          </a:p>
        </p:txBody>
      </p:sp>
    </p:spTree>
    <p:extLst>
      <p:ext uri="{BB962C8B-B14F-4D97-AF65-F5344CB8AC3E}">
        <p14:creationId xmlns:p14="http://schemas.microsoft.com/office/powerpoint/2010/main" val="18491464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46">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48">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1" name="Rectangle 50">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53" name="Rectangle 52">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17">
            <a:extLst>
              <a:ext uri="{FF2B5EF4-FFF2-40B4-BE49-F238E27FC236}">
                <a16:creationId xmlns:a16="http://schemas.microsoft.com/office/drawing/2014/main" id="{1BA4E304-2572-4A41-8A78-45E2910CE2AD}"/>
              </a:ext>
            </a:extLst>
          </p:cNvPr>
          <p:cNvPicPr>
            <a:picLocks noChangeAspect="1"/>
          </p:cNvPicPr>
          <p:nvPr/>
        </p:nvPicPr>
        <p:blipFill rotWithShape="1">
          <a:blip r:embed="rId3"/>
          <a:srcRect t="3326" b="12405"/>
          <a:stretch/>
        </p:blipFill>
        <p:spPr>
          <a:xfrm>
            <a:off x="20" y="10"/>
            <a:ext cx="12191980" cy="6857990"/>
          </a:xfrm>
          <a:prstGeom prst="rect">
            <a:avLst/>
          </a:prstGeom>
        </p:spPr>
      </p:pic>
      <p:sp>
        <p:nvSpPr>
          <p:cNvPr id="55" name="Rectangle 54">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tx1">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7" name="Rectangle 56">
            <a:extLst>
              <a:ext uri="{FF2B5EF4-FFF2-40B4-BE49-F238E27FC236}">
                <a16:creationId xmlns:a16="http://schemas.microsoft.com/office/drawing/2014/main" id="{22C818ED-8AE7-4F62-A257-F746006636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659" y="455955"/>
            <a:ext cx="3703320" cy="94997"/>
          </a:xfrm>
          <a:prstGeom prst="rect">
            <a:avLst/>
          </a:prstGeom>
          <a:solidFill>
            <a:srgbClr val="DC1E67">
              <a:alpha val="40000"/>
            </a:srgbClr>
          </a:solidFill>
          <a:ln>
            <a:noFill/>
          </a:ln>
          <a:effectLst/>
        </p:spPr>
        <p:style>
          <a:lnRef idx="1">
            <a:schemeClr val="accent1"/>
          </a:lnRef>
          <a:fillRef idx="3">
            <a:schemeClr val="accent1"/>
          </a:fillRef>
          <a:effectRef idx="2">
            <a:schemeClr val="accent1"/>
          </a:effectRef>
          <a:fontRef idx="minor">
            <a:schemeClr val="lt1"/>
          </a:fontRef>
        </p:style>
      </p:sp>
      <p:sp>
        <p:nvSpPr>
          <p:cNvPr id="59" name="Rectangle 58">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chemeClr val="tx1">
              <a:alpha val="50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61" name="Rectangle 60">
            <a:extLst>
              <a:ext uri="{FF2B5EF4-FFF2-40B4-BE49-F238E27FC236}">
                <a16:creationId xmlns:a16="http://schemas.microsoft.com/office/drawing/2014/main" id="{FDB4AB29-9860-462E-B579-181B5532A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DC1E67">
              <a:alpha val="40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FEA3B27-ED01-49BE-8837-F97C13438955}"/>
              </a:ext>
            </a:extLst>
          </p:cNvPr>
          <p:cNvSpPr>
            <a:spLocks noGrp="1"/>
          </p:cNvSpPr>
          <p:nvPr>
            <p:ph type="title"/>
          </p:nvPr>
        </p:nvSpPr>
        <p:spPr>
          <a:xfrm>
            <a:off x="436882" y="1303020"/>
            <a:ext cx="3703320" cy="3699365"/>
          </a:xfrm>
        </p:spPr>
        <p:txBody>
          <a:bodyPr vert="horz" lIns="91440" tIns="45720" rIns="91440" bIns="45720" rtlCol="0" anchor="b">
            <a:normAutofit fontScale="90000"/>
          </a:bodyPr>
          <a:lstStyle/>
          <a:p>
            <a:r>
              <a:rPr lang="en-US" sz="3600" dirty="0">
                <a:solidFill>
                  <a:srgbClr val="FFFFFF"/>
                </a:solidFill>
              </a:rPr>
              <a:t>End</a:t>
            </a:r>
            <a:br>
              <a:rPr lang="en-US" sz="3600" dirty="0">
                <a:solidFill>
                  <a:srgbClr val="FFFFFF"/>
                </a:solidFill>
              </a:rPr>
            </a:br>
            <a:br>
              <a:rPr lang="en-US" sz="3600" dirty="0">
                <a:solidFill>
                  <a:srgbClr val="FFFFFF"/>
                </a:solidFill>
              </a:rPr>
            </a:br>
            <a:br>
              <a:rPr lang="en-US" sz="3600" dirty="0">
                <a:solidFill>
                  <a:srgbClr val="FFFFFF"/>
                </a:solidFill>
              </a:rPr>
            </a:br>
            <a:br>
              <a:rPr lang="en-US" sz="3600" dirty="0">
                <a:solidFill>
                  <a:srgbClr val="FFFFFF"/>
                </a:solidFill>
              </a:rPr>
            </a:br>
            <a:r>
              <a:rPr lang="en-US" sz="2000" cap="none" dirty="0">
                <a:solidFill>
                  <a:srgbClr val="FFFFFF"/>
                </a:solidFill>
              </a:rPr>
              <a:t>GitHub Link</a:t>
            </a:r>
            <a:br>
              <a:rPr lang="en-US" sz="3600" dirty="0">
                <a:solidFill>
                  <a:srgbClr val="FFFFFF"/>
                </a:solidFill>
              </a:rPr>
            </a:br>
            <a:r>
              <a:rPr lang="en-US" sz="1800" cap="none" dirty="0">
                <a:hlinkClick r:id="rId4"/>
              </a:rPr>
              <a:t>https://github.com/jazzymaya/hiddenagility/wiki</a:t>
            </a:r>
            <a:br>
              <a:rPr lang="en-US" sz="1800" cap="none" dirty="0"/>
            </a:br>
            <a:br>
              <a:rPr lang="en-US" sz="3600" dirty="0"/>
            </a:br>
            <a:endParaRPr lang="en-US" sz="3600" dirty="0">
              <a:solidFill>
                <a:srgbClr val="FFFFFF"/>
              </a:solidFill>
            </a:endParaRPr>
          </a:p>
        </p:txBody>
      </p:sp>
      <p:sp>
        <p:nvSpPr>
          <p:cNvPr id="3" name="TextBox 2">
            <a:extLst>
              <a:ext uri="{FF2B5EF4-FFF2-40B4-BE49-F238E27FC236}">
                <a16:creationId xmlns:a16="http://schemas.microsoft.com/office/drawing/2014/main" id="{7BE0D4F0-BAC1-4233-A2D7-E21DCB955AD8}"/>
              </a:ext>
            </a:extLst>
          </p:cNvPr>
          <p:cNvSpPr txBox="1"/>
          <p:nvPr/>
        </p:nvSpPr>
        <p:spPr>
          <a:xfrm>
            <a:off x="5138795" y="601201"/>
            <a:ext cx="6225153" cy="1631216"/>
          </a:xfrm>
          <a:prstGeom prst="rect">
            <a:avLst/>
          </a:prstGeom>
          <a:solidFill>
            <a:srgbClr val="96124E">
              <a:alpha val="49804"/>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3200" dirty="0"/>
              <a:t>Sources</a:t>
            </a:r>
          </a:p>
          <a:p>
            <a:endParaRPr lang="en-US" sz="3200" dirty="0"/>
          </a:p>
          <a:p>
            <a:r>
              <a:rPr lang="en-US" dirty="0"/>
              <a:t>https://www.wsj.com/articles/hospitals-treat-covid-19-they-spread-it-too-11594046342</a:t>
            </a:r>
          </a:p>
        </p:txBody>
      </p:sp>
    </p:spTree>
    <p:extLst>
      <p:ext uri="{BB962C8B-B14F-4D97-AF65-F5344CB8AC3E}">
        <p14:creationId xmlns:p14="http://schemas.microsoft.com/office/powerpoint/2010/main" val="1238740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98555C-B688-4703-A149-23A678392A59}"/>
              </a:ext>
            </a:extLst>
          </p:cNvPr>
          <p:cNvSpPr>
            <a:spLocks noGrp="1"/>
          </p:cNvSpPr>
          <p:nvPr>
            <p:ph type="title"/>
          </p:nvPr>
        </p:nvSpPr>
        <p:spPr>
          <a:xfrm>
            <a:off x="581192" y="1124999"/>
            <a:ext cx="4076149" cy="4608003"/>
          </a:xfrm>
        </p:spPr>
        <p:txBody>
          <a:bodyPr anchor="ctr">
            <a:normAutofit/>
          </a:bodyPr>
          <a:lstStyle/>
          <a:p>
            <a:r>
              <a:rPr lang="en-US" sz="4000" dirty="0" err="1">
                <a:solidFill>
                  <a:schemeClr val="accent1"/>
                </a:solidFill>
              </a:rPr>
              <a:t>SYMCheck</a:t>
            </a:r>
            <a:br>
              <a:rPr lang="en-US" sz="4000" b="1" dirty="0">
                <a:solidFill>
                  <a:schemeClr val="accent3"/>
                </a:solidFill>
              </a:rPr>
            </a:br>
            <a:r>
              <a:rPr lang="en-US" sz="4000" dirty="0">
                <a:solidFill>
                  <a:schemeClr val="bg2">
                    <a:lumMod val="75000"/>
                  </a:schemeClr>
                </a:solidFill>
                <a:effectLst>
                  <a:outerShdw blurRad="38100" dist="38100" dir="2700000" algn="tl">
                    <a:srgbClr val="000000">
                      <a:alpha val="43137"/>
                    </a:srgbClr>
                  </a:outerShdw>
                </a:effectLst>
              </a:rPr>
              <a:t>(</a:t>
            </a:r>
            <a:r>
              <a:rPr lang="en-US" sz="4000" dirty="0" err="1">
                <a:solidFill>
                  <a:schemeClr val="bg2">
                    <a:lumMod val="75000"/>
                  </a:schemeClr>
                </a:solidFill>
                <a:effectLst>
                  <a:outerShdw blurRad="38100" dist="38100" dir="2700000" algn="tl">
                    <a:srgbClr val="000000">
                      <a:alpha val="43137"/>
                    </a:srgbClr>
                  </a:outerShdw>
                </a:effectLst>
              </a:rPr>
              <a:t>S</a:t>
            </a:r>
            <a:r>
              <a:rPr lang="en-US" sz="4000" dirty="0" err="1">
                <a:solidFill>
                  <a:schemeClr val="accent2"/>
                </a:solidFill>
                <a:effectLst>
                  <a:outerShdw blurRad="38100" dist="38100" dir="2700000" algn="tl">
                    <a:srgbClr val="000000">
                      <a:alpha val="43137"/>
                    </a:srgbClr>
                  </a:outerShdw>
                </a:effectLst>
              </a:rPr>
              <a:t>y</a:t>
            </a:r>
            <a:r>
              <a:rPr lang="en-US" sz="4000" dirty="0" err="1">
                <a:solidFill>
                  <a:schemeClr val="accent1"/>
                </a:solidFill>
                <a:effectLst>
                  <a:outerShdw blurRad="38100" dist="38100" dir="2700000" algn="tl">
                    <a:srgbClr val="000000">
                      <a:alpha val="43137"/>
                    </a:srgbClr>
                  </a:outerShdw>
                </a:effectLst>
              </a:rPr>
              <a:t>m</a:t>
            </a:r>
            <a:r>
              <a:rPr lang="en-US" sz="4000" b="1" dirty="0">
                <a:solidFill>
                  <a:schemeClr val="accent3"/>
                </a:solidFill>
                <a:effectLst>
                  <a:outerShdw blurRad="38100" dist="38100" dir="2700000" algn="tl">
                    <a:srgbClr val="000000">
                      <a:alpha val="43137"/>
                    </a:srgbClr>
                  </a:outerShdw>
                </a:effectLst>
              </a:rPr>
              <a:t>✓)</a:t>
            </a:r>
          </a:p>
        </p:txBody>
      </p:sp>
      <p:sp>
        <p:nvSpPr>
          <p:cNvPr id="10" name="Rectangle 9">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4" name="Content Placeholder 3">
            <a:extLst>
              <a:ext uri="{FF2B5EF4-FFF2-40B4-BE49-F238E27FC236}">
                <a16:creationId xmlns:a16="http://schemas.microsoft.com/office/drawing/2014/main" id="{87D30C34-0D15-43A7-AEF3-314FE36393F4}"/>
              </a:ext>
            </a:extLst>
          </p:cNvPr>
          <p:cNvGraphicFramePr>
            <a:graphicFrameLocks noGrp="1"/>
          </p:cNvGraphicFramePr>
          <p:nvPr>
            <p:ph idx="1"/>
            <p:extLst>
              <p:ext uri="{D42A27DB-BD31-4B8C-83A1-F6EECF244321}">
                <p14:modId xmlns:p14="http://schemas.microsoft.com/office/powerpoint/2010/main" val="262450470"/>
              </p:ext>
            </p:extLst>
          </p:nvPr>
        </p:nvGraphicFramePr>
        <p:xfrm>
          <a:off x="5117585" y="802888"/>
          <a:ext cx="6583679" cy="56995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7010786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5" name="Rectangle 34">
            <a:extLst>
              <a:ext uri="{FF2B5EF4-FFF2-40B4-BE49-F238E27FC236}">
                <a16:creationId xmlns:a16="http://schemas.microsoft.com/office/drawing/2014/main" id="{CCB5977A-5CE8-4D01-A784-06EA14C2A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F02942D-A53B-4A35-B44C-EEFD8241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375F3C53-82B4-457B-87C8-9077A906B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40">
            <a:extLst>
              <a:ext uri="{FF2B5EF4-FFF2-40B4-BE49-F238E27FC236}">
                <a16:creationId xmlns:a16="http://schemas.microsoft.com/office/drawing/2014/main" id="{5A4487F9-8FD4-4FDA-899F-4910585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83ADA4CB-52BA-4591-92C8-786C6E2BD8E1}"/>
              </a:ext>
            </a:extLst>
          </p:cNvPr>
          <p:cNvPicPr>
            <a:picLocks noChangeAspect="1"/>
          </p:cNvPicPr>
          <p:nvPr/>
        </p:nvPicPr>
        <p:blipFill>
          <a:blip r:embed="rId3"/>
          <a:stretch>
            <a:fillRect/>
          </a:stretch>
        </p:blipFill>
        <p:spPr>
          <a:xfrm>
            <a:off x="898519" y="874608"/>
            <a:ext cx="10365368" cy="3239177"/>
          </a:xfrm>
          <a:prstGeom prst="rect">
            <a:avLst/>
          </a:prstGeom>
        </p:spPr>
      </p:pic>
      <p:sp>
        <p:nvSpPr>
          <p:cNvPr id="43" name="Rectangle 42">
            <a:extLst>
              <a:ext uri="{FF2B5EF4-FFF2-40B4-BE49-F238E27FC236}">
                <a16:creationId xmlns:a16="http://schemas.microsoft.com/office/drawing/2014/main" id="{ACD9B3A4-4B72-4F8E-9D87-2D150F2AD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883" y="4432079"/>
            <a:ext cx="11274641" cy="196872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242EF85-3485-4C90-A52C-66753A29981B}"/>
              </a:ext>
            </a:extLst>
          </p:cNvPr>
          <p:cNvSpPr>
            <a:spLocks noGrp="1"/>
          </p:cNvSpPr>
          <p:nvPr>
            <p:ph type="title"/>
          </p:nvPr>
        </p:nvSpPr>
        <p:spPr>
          <a:xfrm>
            <a:off x="581191" y="4610099"/>
            <a:ext cx="10993549" cy="1066801"/>
          </a:xfrm>
        </p:spPr>
        <p:txBody>
          <a:bodyPr vert="horz" lIns="91440" tIns="45720" rIns="91440" bIns="45720" rtlCol="0" anchor="b">
            <a:normAutofit/>
          </a:bodyPr>
          <a:lstStyle/>
          <a:p>
            <a:pPr>
              <a:lnSpc>
                <a:spcPct val="90000"/>
              </a:lnSpc>
            </a:pPr>
            <a:r>
              <a:rPr lang="en-US" sz="3300">
                <a:solidFill>
                  <a:srgbClr val="FFFFFF"/>
                </a:solidFill>
              </a:rPr>
              <a:t>Minimal viable product (MVP)</a:t>
            </a:r>
            <a:br>
              <a:rPr lang="en-US" sz="3300" dirty="0">
                <a:solidFill>
                  <a:srgbClr val="FFFFFF"/>
                </a:solidFill>
              </a:rPr>
            </a:br>
            <a:endParaRPr lang="en-US" sz="3300">
              <a:solidFill>
                <a:srgbClr val="FFFFFF"/>
              </a:solidFill>
            </a:endParaRPr>
          </a:p>
        </p:txBody>
      </p:sp>
    </p:spTree>
    <p:extLst>
      <p:ext uri="{BB962C8B-B14F-4D97-AF65-F5344CB8AC3E}">
        <p14:creationId xmlns:p14="http://schemas.microsoft.com/office/powerpoint/2010/main" val="1238563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E3962-5986-4A7F-ADB3-6DF080093EDD}"/>
              </a:ext>
            </a:extLst>
          </p:cNvPr>
          <p:cNvSpPr>
            <a:spLocks noGrp="1"/>
          </p:cNvSpPr>
          <p:nvPr>
            <p:ph type="title"/>
          </p:nvPr>
        </p:nvSpPr>
        <p:spPr>
          <a:xfrm>
            <a:off x="581192" y="702156"/>
            <a:ext cx="11029616" cy="1188720"/>
          </a:xfrm>
        </p:spPr>
        <p:txBody>
          <a:bodyPr>
            <a:normAutofit/>
          </a:bodyPr>
          <a:lstStyle/>
          <a:p>
            <a:r>
              <a:rPr lang="en-US">
                <a:solidFill>
                  <a:schemeClr val="tx1">
                    <a:lumMod val="85000"/>
                    <a:lumOff val="15000"/>
                  </a:schemeClr>
                </a:solidFill>
              </a:rPr>
              <a:t>MVP</a:t>
            </a:r>
          </a:p>
        </p:txBody>
      </p:sp>
      <p:sp>
        <p:nvSpPr>
          <p:cNvPr id="4" name="Oval 3">
            <a:extLst>
              <a:ext uri="{FF2B5EF4-FFF2-40B4-BE49-F238E27FC236}">
                <a16:creationId xmlns:a16="http://schemas.microsoft.com/office/drawing/2014/main" id="{7881DAA5-F4D0-468B-89E4-1C770629ED4D}"/>
              </a:ext>
            </a:extLst>
          </p:cNvPr>
          <p:cNvSpPr/>
          <p:nvPr/>
        </p:nvSpPr>
        <p:spPr>
          <a:xfrm>
            <a:off x="701513" y="2091174"/>
            <a:ext cx="84521" cy="90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3165BCA-A379-4213-9D23-91BCB799EA1E}"/>
              </a:ext>
            </a:extLst>
          </p:cNvPr>
          <p:cNvSpPr/>
          <p:nvPr/>
        </p:nvSpPr>
        <p:spPr>
          <a:xfrm>
            <a:off x="701513" y="2530212"/>
            <a:ext cx="84521" cy="90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A190438-9F44-4B8D-A7FA-FED8D0F860CC}"/>
              </a:ext>
            </a:extLst>
          </p:cNvPr>
          <p:cNvSpPr/>
          <p:nvPr/>
        </p:nvSpPr>
        <p:spPr>
          <a:xfrm>
            <a:off x="701513" y="2939422"/>
            <a:ext cx="84521" cy="90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2B1D4D64-F3B6-4B3D-9A03-63EBEEF723F4}"/>
              </a:ext>
            </a:extLst>
          </p:cNvPr>
          <p:cNvSpPr txBox="1"/>
          <p:nvPr/>
        </p:nvSpPr>
        <p:spPr>
          <a:xfrm>
            <a:off x="552939" y="1989016"/>
            <a:ext cx="11237544"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     Image Recognition of illness</a:t>
            </a:r>
            <a:endParaRPr lang="en-US" dirty="0"/>
          </a:p>
          <a:p>
            <a:endParaRPr lang="en-US" sz="1400" dirty="0"/>
          </a:p>
          <a:p>
            <a:r>
              <a:rPr lang="en-US" sz="1400" dirty="0"/>
              <a:t>     Percentile Results based on likeliness of illness</a:t>
            </a:r>
          </a:p>
          <a:p>
            <a:endParaRPr lang="en-US" sz="1400" dirty="0"/>
          </a:p>
          <a:p>
            <a:r>
              <a:rPr lang="en-US" sz="1400" dirty="0"/>
              <a:t>     Recommended course of action depending on results</a:t>
            </a:r>
          </a:p>
          <a:p>
            <a:endParaRPr lang="en-US" sz="1400" dirty="0"/>
          </a:p>
          <a:p>
            <a:r>
              <a:rPr lang="en-US" sz="1400" dirty="0"/>
              <a:t>     Quick and easy method for finding the nearest emergency room</a:t>
            </a:r>
          </a:p>
        </p:txBody>
      </p:sp>
      <p:sp>
        <p:nvSpPr>
          <p:cNvPr id="578" name="Oval 577">
            <a:extLst>
              <a:ext uri="{FF2B5EF4-FFF2-40B4-BE49-F238E27FC236}">
                <a16:creationId xmlns:a16="http://schemas.microsoft.com/office/drawing/2014/main" id="{50433A8C-9784-40B1-8A5A-43171269C523}"/>
              </a:ext>
            </a:extLst>
          </p:cNvPr>
          <p:cNvSpPr/>
          <p:nvPr/>
        </p:nvSpPr>
        <p:spPr>
          <a:xfrm>
            <a:off x="701512" y="3383921"/>
            <a:ext cx="84521" cy="90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9" name="TextBox 588">
            <a:extLst>
              <a:ext uri="{FF2B5EF4-FFF2-40B4-BE49-F238E27FC236}">
                <a16:creationId xmlns:a16="http://schemas.microsoft.com/office/drawing/2014/main" id="{C2E241FA-712F-492A-86C1-B562DDFDCC23}"/>
              </a:ext>
            </a:extLst>
          </p:cNvPr>
          <p:cNvSpPr txBox="1"/>
          <p:nvPr/>
        </p:nvSpPr>
        <p:spPr>
          <a:xfrm>
            <a:off x="816708" y="4064977"/>
            <a:ext cx="210819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accent1">
                    <a:lumMod val="75000"/>
                  </a:schemeClr>
                </a:solidFill>
              </a:rPr>
              <a:t>STEP 1</a:t>
            </a:r>
          </a:p>
          <a:p>
            <a:endParaRPr lang="en-US" b="1" dirty="0">
              <a:solidFill>
                <a:schemeClr val="accent1">
                  <a:lumMod val="75000"/>
                </a:schemeClr>
              </a:solidFill>
            </a:endParaRPr>
          </a:p>
          <a:p>
            <a:r>
              <a:rPr lang="en-US" b="1" dirty="0">
                <a:solidFill>
                  <a:schemeClr val="accent1">
                    <a:lumMod val="75000"/>
                  </a:schemeClr>
                </a:solidFill>
              </a:rPr>
              <a:t>Uploading Image...</a:t>
            </a:r>
          </a:p>
        </p:txBody>
      </p:sp>
      <p:pic>
        <p:nvPicPr>
          <p:cNvPr id="591" name="Picture 591">
            <a:extLst>
              <a:ext uri="{FF2B5EF4-FFF2-40B4-BE49-F238E27FC236}">
                <a16:creationId xmlns:a16="http://schemas.microsoft.com/office/drawing/2014/main" id="{9871AC7E-3FDC-492B-98AA-0F8741F046A4}"/>
              </a:ext>
            </a:extLst>
          </p:cNvPr>
          <p:cNvPicPr>
            <a:picLocks noChangeAspect="1"/>
          </p:cNvPicPr>
          <p:nvPr/>
        </p:nvPicPr>
        <p:blipFill rotWithShape="1">
          <a:blip r:embed="rId3"/>
          <a:srcRect l="32156" t="45124" r="23630" b="37476"/>
          <a:stretch/>
        </p:blipFill>
        <p:spPr>
          <a:xfrm>
            <a:off x="814708" y="5077122"/>
            <a:ext cx="1856482" cy="465237"/>
          </a:xfrm>
          <a:prstGeom prst="rect">
            <a:avLst/>
          </a:prstGeom>
        </p:spPr>
      </p:pic>
      <p:sp>
        <p:nvSpPr>
          <p:cNvPr id="633" name="TextBox 632">
            <a:extLst>
              <a:ext uri="{FF2B5EF4-FFF2-40B4-BE49-F238E27FC236}">
                <a16:creationId xmlns:a16="http://schemas.microsoft.com/office/drawing/2014/main" id="{4E39349C-6B69-451C-8BA4-B63C7FA1EB77}"/>
              </a:ext>
            </a:extLst>
          </p:cNvPr>
          <p:cNvSpPr txBox="1"/>
          <p:nvPr/>
        </p:nvSpPr>
        <p:spPr>
          <a:xfrm>
            <a:off x="4069157" y="4064042"/>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accent1">
                    <a:lumMod val="75000"/>
                  </a:schemeClr>
                </a:solidFill>
              </a:rPr>
              <a:t>STEP 2</a:t>
            </a:r>
          </a:p>
          <a:p>
            <a:endParaRPr lang="en-US" b="1" dirty="0">
              <a:solidFill>
                <a:schemeClr val="accent1">
                  <a:lumMod val="75000"/>
                </a:schemeClr>
              </a:solidFill>
            </a:endParaRPr>
          </a:p>
          <a:p>
            <a:r>
              <a:rPr lang="en-US" b="1" dirty="0">
                <a:solidFill>
                  <a:schemeClr val="accent1">
                    <a:lumMod val="75000"/>
                  </a:schemeClr>
                </a:solidFill>
              </a:rPr>
              <a:t>Processing Image...</a:t>
            </a:r>
          </a:p>
        </p:txBody>
      </p:sp>
      <p:sp>
        <p:nvSpPr>
          <p:cNvPr id="634" name="Oval 633">
            <a:extLst>
              <a:ext uri="{FF2B5EF4-FFF2-40B4-BE49-F238E27FC236}">
                <a16:creationId xmlns:a16="http://schemas.microsoft.com/office/drawing/2014/main" id="{9658AB3A-5A37-44EA-817E-11898424B77A}"/>
              </a:ext>
            </a:extLst>
          </p:cNvPr>
          <p:cNvSpPr/>
          <p:nvPr/>
        </p:nvSpPr>
        <p:spPr>
          <a:xfrm>
            <a:off x="4739536" y="5094841"/>
            <a:ext cx="84521" cy="90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5" name="Oval 634">
            <a:extLst>
              <a:ext uri="{FF2B5EF4-FFF2-40B4-BE49-F238E27FC236}">
                <a16:creationId xmlns:a16="http://schemas.microsoft.com/office/drawing/2014/main" id="{EE44BB1F-014B-4FF5-AB0D-559CA4210D56}"/>
              </a:ext>
            </a:extLst>
          </p:cNvPr>
          <p:cNvSpPr/>
          <p:nvPr/>
        </p:nvSpPr>
        <p:spPr>
          <a:xfrm>
            <a:off x="5097683" y="5094841"/>
            <a:ext cx="84521" cy="90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6" name="Oval 635">
            <a:extLst>
              <a:ext uri="{FF2B5EF4-FFF2-40B4-BE49-F238E27FC236}">
                <a16:creationId xmlns:a16="http://schemas.microsoft.com/office/drawing/2014/main" id="{3CA51C44-D208-404C-9E14-169B6FD9AD6C}"/>
              </a:ext>
            </a:extLst>
          </p:cNvPr>
          <p:cNvSpPr/>
          <p:nvPr/>
        </p:nvSpPr>
        <p:spPr>
          <a:xfrm>
            <a:off x="5097683" y="5443334"/>
            <a:ext cx="84521" cy="90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7" name="Oval 636">
            <a:extLst>
              <a:ext uri="{FF2B5EF4-FFF2-40B4-BE49-F238E27FC236}">
                <a16:creationId xmlns:a16="http://schemas.microsoft.com/office/drawing/2014/main" id="{A7C47791-7265-4C26-A6CB-646D01DB32FE}"/>
              </a:ext>
            </a:extLst>
          </p:cNvPr>
          <p:cNvSpPr/>
          <p:nvPr/>
        </p:nvSpPr>
        <p:spPr>
          <a:xfrm>
            <a:off x="4653812" y="5262711"/>
            <a:ext cx="84521" cy="90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8" name="Oval 637">
            <a:extLst>
              <a:ext uri="{FF2B5EF4-FFF2-40B4-BE49-F238E27FC236}">
                <a16:creationId xmlns:a16="http://schemas.microsoft.com/office/drawing/2014/main" id="{43BC8437-2AD9-4BF9-8CFD-C42881E6DFA7}"/>
              </a:ext>
            </a:extLst>
          </p:cNvPr>
          <p:cNvSpPr/>
          <p:nvPr/>
        </p:nvSpPr>
        <p:spPr>
          <a:xfrm>
            <a:off x="4915525" y="4988851"/>
            <a:ext cx="84521" cy="90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9" name="Oval 638">
            <a:extLst>
              <a:ext uri="{FF2B5EF4-FFF2-40B4-BE49-F238E27FC236}">
                <a16:creationId xmlns:a16="http://schemas.microsoft.com/office/drawing/2014/main" id="{9CCF464C-E44D-40AB-BCFA-55F19770D06B}"/>
              </a:ext>
            </a:extLst>
          </p:cNvPr>
          <p:cNvSpPr/>
          <p:nvPr/>
        </p:nvSpPr>
        <p:spPr>
          <a:xfrm>
            <a:off x="4915525" y="5535388"/>
            <a:ext cx="84521" cy="90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0" name="Oval 649">
            <a:extLst>
              <a:ext uri="{FF2B5EF4-FFF2-40B4-BE49-F238E27FC236}">
                <a16:creationId xmlns:a16="http://schemas.microsoft.com/office/drawing/2014/main" id="{ED00D1D2-76C2-4940-B36E-373A5B260530}"/>
              </a:ext>
            </a:extLst>
          </p:cNvPr>
          <p:cNvSpPr/>
          <p:nvPr/>
        </p:nvSpPr>
        <p:spPr>
          <a:xfrm>
            <a:off x="5183025" y="5265107"/>
            <a:ext cx="84521" cy="90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1" name="Oval 650">
            <a:extLst>
              <a:ext uri="{FF2B5EF4-FFF2-40B4-BE49-F238E27FC236}">
                <a16:creationId xmlns:a16="http://schemas.microsoft.com/office/drawing/2014/main" id="{0D168DDD-3445-4652-8AC4-8F371B613715}"/>
              </a:ext>
            </a:extLst>
          </p:cNvPr>
          <p:cNvSpPr/>
          <p:nvPr/>
        </p:nvSpPr>
        <p:spPr>
          <a:xfrm>
            <a:off x="4740494" y="5457620"/>
            <a:ext cx="84521" cy="90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2" name="TextBox 651">
            <a:extLst>
              <a:ext uri="{FF2B5EF4-FFF2-40B4-BE49-F238E27FC236}">
                <a16:creationId xmlns:a16="http://schemas.microsoft.com/office/drawing/2014/main" id="{D416A64D-B6F8-479A-9EE4-9A3C9E94D7D5}"/>
              </a:ext>
            </a:extLst>
          </p:cNvPr>
          <p:cNvSpPr txBox="1"/>
          <p:nvPr/>
        </p:nvSpPr>
        <p:spPr>
          <a:xfrm>
            <a:off x="7526732" y="4059278"/>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accent1">
                    <a:lumMod val="75000"/>
                  </a:schemeClr>
                </a:solidFill>
              </a:rPr>
              <a:t>STEP 3</a:t>
            </a:r>
          </a:p>
          <a:p>
            <a:endParaRPr lang="en-US" b="1" dirty="0">
              <a:solidFill>
                <a:schemeClr val="accent1">
                  <a:lumMod val="75000"/>
                </a:schemeClr>
              </a:solidFill>
            </a:endParaRPr>
          </a:p>
          <a:p>
            <a:r>
              <a:rPr lang="en-US" b="1" dirty="0">
                <a:solidFill>
                  <a:schemeClr val="accent1">
                    <a:lumMod val="75000"/>
                  </a:schemeClr>
                </a:solidFill>
              </a:rPr>
              <a:t>Image Results!</a:t>
            </a:r>
          </a:p>
        </p:txBody>
      </p:sp>
      <p:pic>
        <p:nvPicPr>
          <p:cNvPr id="655" name="Picture 655" descr="Icon&#10;&#10;Description automatically generated">
            <a:extLst>
              <a:ext uri="{FF2B5EF4-FFF2-40B4-BE49-F238E27FC236}">
                <a16:creationId xmlns:a16="http://schemas.microsoft.com/office/drawing/2014/main" id="{0948F93E-FE45-4D17-AF39-AA177B9EBEC2}"/>
              </a:ext>
            </a:extLst>
          </p:cNvPr>
          <p:cNvPicPr>
            <a:picLocks noChangeAspect="1"/>
          </p:cNvPicPr>
          <p:nvPr/>
        </p:nvPicPr>
        <p:blipFill>
          <a:blip r:embed="rId4"/>
          <a:stretch>
            <a:fillRect/>
          </a:stretch>
        </p:blipFill>
        <p:spPr>
          <a:xfrm>
            <a:off x="7934325" y="4972050"/>
            <a:ext cx="757238" cy="766762"/>
          </a:xfrm>
          <a:prstGeom prst="rect">
            <a:avLst/>
          </a:prstGeom>
        </p:spPr>
      </p:pic>
    </p:spTree>
    <p:extLst>
      <p:ext uri="{BB962C8B-B14F-4D97-AF65-F5344CB8AC3E}">
        <p14:creationId xmlns:p14="http://schemas.microsoft.com/office/powerpoint/2010/main" val="1338293667"/>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6" name="Rectangle 55">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57">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0" name="Rectangle 59">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62" name="Rectangle 61">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a:extLst>
              <a:ext uri="{FF2B5EF4-FFF2-40B4-BE49-F238E27FC236}">
                <a16:creationId xmlns:a16="http://schemas.microsoft.com/office/drawing/2014/main" id="{22CDDFDB-DD1C-46BE-A933-637B5E60A427}"/>
              </a:ext>
            </a:extLst>
          </p:cNvPr>
          <p:cNvPicPr>
            <a:picLocks noGrp="1" noChangeAspect="1"/>
          </p:cNvPicPr>
          <p:nvPr>
            <p:ph idx="1"/>
          </p:nvPr>
        </p:nvPicPr>
        <p:blipFill rotWithShape="1">
          <a:blip r:embed="rId2"/>
          <a:srcRect l="5800" r="5311"/>
          <a:stretch/>
        </p:blipFill>
        <p:spPr>
          <a:xfrm>
            <a:off x="20" y="10"/>
            <a:ext cx="12191980" cy="6857990"/>
          </a:xfrm>
          <a:prstGeom prst="rect">
            <a:avLst/>
          </a:prstGeom>
        </p:spPr>
      </p:pic>
      <p:sp>
        <p:nvSpPr>
          <p:cNvPr id="64" name="Rectangle 63">
            <a:extLst>
              <a:ext uri="{FF2B5EF4-FFF2-40B4-BE49-F238E27FC236}">
                <a16:creationId xmlns:a16="http://schemas.microsoft.com/office/drawing/2014/main" id="{4179E790-E691-4202-B7FA-62924FC8D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chemeClr val="tx1">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6" name="Rectangle 65">
            <a:extLst>
              <a:ext uri="{FF2B5EF4-FFF2-40B4-BE49-F238E27FC236}">
                <a16:creationId xmlns:a16="http://schemas.microsoft.com/office/drawing/2014/main" id="{B7695657-4834-4DEB-A529-4DB28F696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187" y="4219240"/>
            <a:ext cx="11301984" cy="94997"/>
          </a:xfrm>
          <a:prstGeom prst="rect">
            <a:avLst/>
          </a:prstGeom>
          <a:solidFill>
            <a:srgbClr val="FF6C51">
              <a:alpha val="40000"/>
            </a:srgbClr>
          </a:solidFill>
          <a:ln>
            <a:noFill/>
          </a:ln>
          <a:effectLst/>
        </p:spPr>
        <p:style>
          <a:lnRef idx="1">
            <a:schemeClr val="accent1"/>
          </a:lnRef>
          <a:fillRef idx="3">
            <a:schemeClr val="accent1"/>
          </a:fillRef>
          <a:effectRef idx="2">
            <a:schemeClr val="accent1"/>
          </a:effectRef>
          <a:fontRef idx="minor">
            <a:schemeClr val="lt1"/>
          </a:fontRef>
        </p:style>
      </p:sp>
      <p:sp>
        <p:nvSpPr>
          <p:cNvPr id="68" name="Rectangle 67">
            <a:extLst>
              <a:ext uri="{FF2B5EF4-FFF2-40B4-BE49-F238E27FC236}">
                <a16:creationId xmlns:a16="http://schemas.microsoft.com/office/drawing/2014/main" id="{065EE0A0-4DA6-4AA2-A475-14DB03C55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76057"/>
            <a:ext cx="11303626" cy="2034709"/>
          </a:xfrm>
          <a:prstGeom prst="rect">
            <a:avLst/>
          </a:prstGeom>
          <a:solidFill>
            <a:schemeClr val="tx1">
              <a:alpha val="50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70" name="Rectangle 69">
            <a:extLst>
              <a:ext uri="{FF2B5EF4-FFF2-40B4-BE49-F238E27FC236}">
                <a16:creationId xmlns:a16="http://schemas.microsoft.com/office/drawing/2014/main" id="{C6DB5293-7EEA-499F-BC82-82AE67214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187" y="4376057"/>
            <a:ext cx="11303626" cy="2034709"/>
          </a:xfrm>
          <a:prstGeom prst="rect">
            <a:avLst/>
          </a:prstGeom>
          <a:solidFill>
            <a:srgbClr val="FF6C51">
              <a:alpha val="40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5BCF851-2F2C-4853-8F55-96E70F1817A4}"/>
              </a:ext>
            </a:extLst>
          </p:cNvPr>
          <p:cNvSpPr>
            <a:spLocks noGrp="1"/>
          </p:cNvSpPr>
          <p:nvPr>
            <p:ph type="title"/>
          </p:nvPr>
        </p:nvSpPr>
        <p:spPr>
          <a:xfrm>
            <a:off x="609599" y="4572000"/>
            <a:ext cx="10965141" cy="895244"/>
          </a:xfrm>
        </p:spPr>
        <p:txBody>
          <a:bodyPr vert="horz" lIns="91440" tIns="45720" rIns="91440" bIns="45720" rtlCol="0" anchor="b">
            <a:normAutofit/>
          </a:bodyPr>
          <a:lstStyle/>
          <a:p>
            <a:r>
              <a:rPr lang="en-US" sz="4000">
                <a:solidFill>
                  <a:schemeClr val="bg1"/>
                </a:solidFill>
              </a:rPr>
              <a:t>Technologies used</a:t>
            </a:r>
          </a:p>
        </p:txBody>
      </p:sp>
    </p:spTree>
    <p:extLst>
      <p:ext uri="{BB962C8B-B14F-4D97-AF65-F5344CB8AC3E}">
        <p14:creationId xmlns:p14="http://schemas.microsoft.com/office/powerpoint/2010/main" val="1933604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6">
            <a:extLst>
              <a:ext uri="{FF2B5EF4-FFF2-40B4-BE49-F238E27FC236}">
                <a16:creationId xmlns:a16="http://schemas.microsoft.com/office/drawing/2014/main" id="{12EE653D-BC14-45B1-8D24-7B1D15C15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8">
            <a:extLst>
              <a:ext uri="{FF2B5EF4-FFF2-40B4-BE49-F238E27FC236}">
                <a16:creationId xmlns:a16="http://schemas.microsoft.com/office/drawing/2014/main" id="{F0756044-8ABF-436D-ACC7-CC5D8A890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3194092"/>
            <a:ext cx="3705323" cy="320670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AE60E00-ED6B-4E92-A8B8-1A12C855940A}"/>
              </a:ext>
            </a:extLst>
          </p:cNvPr>
          <p:cNvSpPr>
            <a:spLocks noGrp="1"/>
          </p:cNvSpPr>
          <p:nvPr>
            <p:ph type="title"/>
          </p:nvPr>
        </p:nvSpPr>
        <p:spPr>
          <a:xfrm>
            <a:off x="768265" y="3425294"/>
            <a:ext cx="3222911" cy="2800478"/>
          </a:xfrm>
        </p:spPr>
        <p:txBody>
          <a:bodyPr anchor="ctr">
            <a:normAutofit/>
          </a:bodyPr>
          <a:lstStyle/>
          <a:p>
            <a:r>
              <a:rPr lang="en-US">
                <a:solidFill>
                  <a:srgbClr val="FFFFFF"/>
                </a:solidFill>
              </a:rPr>
              <a:t>Technologies used</a:t>
            </a:r>
          </a:p>
        </p:txBody>
      </p:sp>
      <p:sp>
        <p:nvSpPr>
          <p:cNvPr id="18" name="Rectangle 20">
            <a:extLst>
              <a:ext uri="{FF2B5EF4-FFF2-40B4-BE49-F238E27FC236}">
                <a16:creationId xmlns:a16="http://schemas.microsoft.com/office/drawing/2014/main" id="{74D9782C-74A3-446D-82EF-820B150EE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199"/>
            <a:ext cx="5608482"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83DAEFAE-02A0-4BD0-BD20-8B4D1DDE46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53934" y="453643"/>
            <a:ext cx="5591533" cy="9855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177AEC09-3CCA-46EC-84BD-E93CF6B6AF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642658"/>
            <a:ext cx="2753496" cy="2452202"/>
          </a:xfrm>
          <a:prstGeom prst="rect">
            <a:avLst/>
          </a:prstGeom>
          <a:solidFill>
            <a:srgbClr val="FFFFFF"/>
          </a:solidFill>
          <a:ln w="1905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21B042B-32BC-44E5-ADDA-85F6CA2FF51B}"/>
              </a:ext>
            </a:extLst>
          </p:cNvPr>
          <p:cNvPicPr>
            <a:picLocks noChangeAspect="1"/>
          </p:cNvPicPr>
          <p:nvPr/>
        </p:nvPicPr>
        <p:blipFill>
          <a:blip r:embed="rId2"/>
          <a:stretch>
            <a:fillRect/>
          </a:stretch>
        </p:blipFill>
        <p:spPr>
          <a:xfrm>
            <a:off x="607398" y="1351408"/>
            <a:ext cx="2429755" cy="1032645"/>
          </a:xfrm>
          <a:prstGeom prst="rect">
            <a:avLst/>
          </a:prstGeom>
        </p:spPr>
      </p:pic>
      <p:sp>
        <p:nvSpPr>
          <p:cNvPr id="27" name="Rectangle 26">
            <a:extLst>
              <a:ext uri="{FF2B5EF4-FFF2-40B4-BE49-F238E27FC236}">
                <a16:creationId xmlns:a16="http://schemas.microsoft.com/office/drawing/2014/main" id="{D69A557F-B0B3-496C-89B0-58F3248CA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08374" y="649815"/>
            <a:ext cx="2753496" cy="2452202"/>
          </a:xfrm>
          <a:prstGeom prst="rect">
            <a:avLst/>
          </a:prstGeom>
          <a:solidFill>
            <a:srgbClr val="FFFFFF"/>
          </a:solidFill>
          <a:ln w="1905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8363104-2EE5-4054-960A-451E3F7F6B6B}"/>
              </a:ext>
            </a:extLst>
          </p:cNvPr>
          <p:cNvPicPr>
            <a:picLocks noChangeAspect="1"/>
          </p:cNvPicPr>
          <p:nvPr/>
        </p:nvPicPr>
        <p:blipFill>
          <a:blip r:embed="rId3"/>
          <a:stretch>
            <a:fillRect/>
          </a:stretch>
        </p:blipFill>
        <p:spPr>
          <a:xfrm>
            <a:off x="3631801" y="817837"/>
            <a:ext cx="2099787" cy="2099787"/>
          </a:xfrm>
          <a:prstGeom prst="rect">
            <a:avLst/>
          </a:prstGeom>
        </p:spPr>
      </p:pic>
      <p:sp>
        <p:nvSpPr>
          <p:cNvPr id="29" name="Rectangle 28">
            <a:extLst>
              <a:ext uri="{FF2B5EF4-FFF2-40B4-BE49-F238E27FC236}">
                <a16:creationId xmlns:a16="http://schemas.microsoft.com/office/drawing/2014/main" id="{4B51D38F-DD9D-4C69-A9F6-11994D55D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53934" y="646698"/>
            <a:ext cx="2753496" cy="2452202"/>
          </a:xfrm>
          <a:prstGeom prst="rect">
            <a:avLst/>
          </a:prstGeom>
          <a:solidFill>
            <a:srgbClr val="FFFFFF"/>
          </a:solidFill>
          <a:ln w="1905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0B21617-DB81-4DC3-AB5E-F42DB4D8DD3E}"/>
              </a:ext>
            </a:extLst>
          </p:cNvPr>
          <p:cNvPicPr>
            <a:picLocks noChangeAspect="1"/>
          </p:cNvPicPr>
          <p:nvPr/>
        </p:nvPicPr>
        <p:blipFill>
          <a:blip r:embed="rId4"/>
          <a:stretch>
            <a:fillRect/>
          </a:stretch>
        </p:blipFill>
        <p:spPr>
          <a:xfrm>
            <a:off x="6311383" y="1184764"/>
            <a:ext cx="2428325" cy="1365932"/>
          </a:xfrm>
          <a:prstGeom prst="rect">
            <a:avLst/>
          </a:prstGeom>
        </p:spPr>
      </p:pic>
      <p:sp>
        <p:nvSpPr>
          <p:cNvPr id="31" name="Rectangle 30">
            <a:extLst>
              <a:ext uri="{FF2B5EF4-FFF2-40B4-BE49-F238E27FC236}">
                <a16:creationId xmlns:a16="http://schemas.microsoft.com/office/drawing/2014/main" id="{278AB92F-486F-4BC0-9CCC-F51ADFD98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96076" y="646698"/>
            <a:ext cx="2753496" cy="2452202"/>
          </a:xfrm>
          <a:prstGeom prst="rect">
            <a:avLst/>
          </a:prstGeom>
          <a:solidFill>
            <a:srgbClr val="FFFFFF"/>
          </a:solidFill>
          <a:ln w="1905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778EC7C-D0B9-487A-9E45-BE02C4E03E2A}"/>
              </a:ext>
            </a:extLst>
          </p:cNvPr>
          <p:cNvPicPr>
            <a:picLocks noChangeAspect="1"/>
          </p:cNvPicPr>
          <p:nvPr/>
        </p:nvPicPr>
        <p:blipFill>
          <a:blip r:embed="rId5"/>
          <a:stretch>
            <a:fillRect/>
          </a:stretch>
        </p:blipFill>
        <p:spPr>
          <a:xfrm>
            <a:off x="9277928" y="817837"/>
            <a:ext cx="2185687" cy="2099787"/>
          </a:xfrm>
          <a:prstGeom prst="rect">
            <a:avLst/>
          </a:prstGeom>
        </p:spPr>
      </p:pic>
      <p:graphicFrame>
        <p:nvGraphicFramePr>
          <p:cNvPr id="10" name="Content Placeholder 9">
            <a:extLst>
              <a:ext uri="{FF2B5EF4-FFF2-40B4-BE49-F238E27FC236}">
                <a16:creationId xmlns:a16="http://schemas.microsoft.com/office/drawing/2014/main" id="{71093BBF-9CAE-4780-A58A-4FFB554A3CA4}"/>
              </a:ext>
            </a:extLst>
          </p:cNvPr>
          <p:cNvGraphicFramePr>
            <a:graphicFrameLocks noGrp="1"/>
          </p:cNvGraphicFramePr>
          <p:nvPr>
            <p:ph idx="1"/>
            <p:extLst>
              <p:ext uri="{D42A27DB-BD31-4B8C-83A1-F6EECF244321}">
                <p14:modId xmlns:p14="http://schemas.microsoft.com/office/powerpoint/2010/main" val="1104572490"/>
              </p:ext>
            </p:extLst>
          </p:nvPr>
        </p:nvGraphicFramePr>
        <p:xfrm>
          <a:off x="4561870" y="3425295"/>
          <a:ext cx="7022730" cy="280047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609306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587D26DA-9773-4A0E-B213-DDF20A1F1F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C0AAB9CB-CABB-43B5-84AD-02696F9F5567}"/>
              </a:ext>
            </a:extLst>
          </p:cNvPr>
          <p:cNvPicPr>
            <a:picLocks noGrp="1" noChangeAspect="1"/>
          </p:cNvPicPr>
          <p:nvPr>
            <p:ph idx="1"/>
          </p:nvPr>
        </p:nvPicPr>
        <p:blipFill>
          <a:blip r:embed="rId2"/>
          <a:stretch>
            <a:fillRect/>
          </a:stretch>
        </p:blipFill>
        <p:spPr>
          <a:xfrm>
            <a:off x="864950" y="643466"/>
            <a:ext cx="10462099" cy="5571067"/>
          </a:xfrm>
          <a:prstGeom prst="rect">
            <a:avLst/>
          </a:prstGeom>
        </p:spPr>
      </p:pic>
      <p:sp>
        <p:nvSpPr>
          <p:cNvPr id="7" name="TextBox 6">
            <a:extLst>
              <a:ext uri="{FF2B5EF4-FFF2-40B4-BE49-F238E27FC236}">
                <a16:creationId xmlns:a16="http://schemas.microsoft.com/office/drawing/2014/main" id="{F6220638-E23A-4357-9119-0DDFFCEC46FD}"/>
              </a:ext>
            </a:extLst>
          </p:cNvPr>
          <p:cNvSpPr txBox="1"/>
          <p:nvPr/>
        </p:nvSpPr>
        <p:spPr>
          <a:xfrm>
            <a:off x="1688123" y="2140299"/>
            <a:ext cx="1949380" cy="646331"/>
          </a:xfrm>
          <a:prstGeom prst="rect">
            <a:avLst/>
          </a:prstGeom>
          <a:noFill/>
        </p:spPr>
        <p:txBody>
          <a:bodyPr wrap="square" rtlCol="0">
            <a:spAutoFit/>
          </a:bodyPr>
          <a:lstStyle/>
          <a:p>
            <a:r>
              <a:rPr lang="en-US" sz="3600" b="1" dirty="0">
                <a:solidFill>
                  <a:srgbClr val="FF0000"/>
                </a:solidFill>
              </a:rPr>
              <a:t>ALAN</a:t>
            </a:r>
          </a:p>
        </p:txBody>
      </p:sp>
    </p:spTree>
    <p:extLst>
      <p:ext uri="{BB962C8B-B14F-4D97-AF65-F5344CB8AC3E}">
        <p14:creationId xmlns:p14="http://schemas.microsoft.com/office/powerpoint/2010/main" val="874739018"/>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4E81107FE0A704B8458C943278B4E1F" ma:contentTypeVersion="11" ma:contentTypeDescription="Create a new document." ma:contentTypeScope="" ma:versionID="f5d7a2437a23173ad2037d1f1a5defc1">
  <xsd:schema xmlns:xsd="http://www.w3.org/2001/XMLSchema" xmlns:xs="http://www.w3.org/2001/XMLSchema" xmlns:p="http://schemas.microsoft.com/office/2006/metadata/properties" xmlns:ns3="bcb18cd9-2614-41de-a438-05e8f58d2b4e" xmlns:ns4="9cd9834e-9656-4a9f-bc4d-b5b5e1a3e387" targetNamespace="http://schemas.microsoft.com/office/2006/metadata/properties" ma:root="true" ma:fieldsID="80d70d1cc08310b67696d51f78b76f76" ns3:_="" ns4:_="">
    <xsd:import namespace="bcb18cd9-2614-41de-a438-05e8f58d2b4e"/>
    <xsd:import namespace="9cd9834e-9656-4a9f-bc4d-b5b5e1a3e387"/>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b18cd9-2614-41de-a438-05e8f58d2b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cd9834e-9656-4a9f-bc4d-b5b5e1a3e38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DC0A784-7EDB-4592-92B4-6B567DA42E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cb18cd9-2614-41de-a438-05e8f58d2b4e"/>
    <ds:schemaRef ds:uri="9cd9834e-9656-4a9f-bc4d-b5b5e1a3e38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D289AE2-D2AE-49D1-AFAC-3A79F6794255}">
  <ds:schemaRefs>
    <ds:schemaRef ds:uri="http://schemas.microsoft.com/office/2006/metadata/properties"/>
    <ds:schemaRef ds:uri="9cd9834e-9656-4a9f-bc4d-b5b5e1a3e387"/>
    <ds:schemaRef ds:uri="http://www.w3.org/XML/1998/namespace"/>
    <ds:schemaRef ds:uri="http://purl.org/dc/terms/"/>
    <ds:schemaRef ds:uri="http://purl.org/dc/elements/1.1/"/>
    <ds:schemaRef ds:uri="http://schemas.microsoft.com/office/infopath/2007/PartnerControls"/>
    <ds:schemaRef ds:uri="http://schemas.microsoft.com/office/2006/documentManagement/types"/>
    <ds:schemaRef ds:uri="http://schemas.openxmlformats.org/package/2006/metadata/core-properties"/>
    <ds:schemaRef ds:uri="bcb18cd9-2614-41de-a438-05e8f58d2b4e"/>
    <ds:schemaRef ds:uri="http://purl.org/dc/dcmitype/"/>
  </ds:schemaRefs>
</ds:datastoreItem>
</file>

<file path=customXml/itemProps3.xml><?xml version="1.0" encoding="utf-8"?>
<ds:datastoreItem xmlns:ds="http://schemas.openxmlformats.org/officeDocument/2006/customXml" ds:itemID="{927BD4C1-B6B1-4715-ABF9-E660A51A4E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2348</Words>
  <Application>Microsoft Macintosh PowerPoint</Application>
  <PresentationFormat>Widescreen</PresentationFormat>
  <Paragraphs>352</Paragraphs>
  <Slides>36</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Calibri Light</vt:lpstr>
      <vt:lpstr>Franklin Gothic Book</vt:lpstr>
      <vt:lpstr>Franklin Gothic Demi</vt:lpstr>
      <vt:lpstr>Gill Sans MT</vt:lpstr>
      <vt:lpstr>Wingdings 2</vt:lpstr>
      <vt:lpstr>DividendVTI</vt:lpstr>
      <vt:lpstr>Sym✓</vt:lpstr>
      <vt:lpstr>Agenda</vt:lpstr>
      <vt:lpstr>Overview </vt:lpstr>
      <vt:lpstr>SYMCheck (Sym✓)</vt:lpstr>
      <vt:lpstr>Minimal viable product (MVP) </vt:lpstr>
      <vt:lpstr>MVP</vt:lpstr>
      <vt:lpstr>Technologies used</vt:lpstr>
      <vt:lpstr>Technologies used</vt:lpstr>
      <vt:lpstr>PowerPoint Presentation</vt:lpstr>
      <vt:lpstr>User stories (Homepage)</vt:lpstr>
      <vt:lpstr>User stories (User input page)</vt:lpstr>
      <vt:lpstr>USER stories (results page)</vt:lpstr>
      <vt:lpstr>PowerPoint Presentation</vt:lpstr>
      <vt:lpstr>Criteria for Homepage</vt:lpstr>
      <vt:lpstr>Criteria for input page</vt:lpstr>
      <vt:lpstr>Criteria for input page (cont.)</vt:lpstr>
      <vt:lpstr>Criteria for results page</vt:lpstr>
      <vt:lpstr>Criteria for results page (cont.)</vt:lpstr>
      <vt:lpstr>Mock-Up designs </vt:lpstr>
      <vt:lpstr>Homepage</vt:lpstr>
      <vt:lpstr>Upload page</vt:lpstr>
      <vt:lpstr>Results page</vt:lpstr>
      <vt:lpstr>Test cases (Morgan)</vt:lpstr>
      <vt:lpstr>Test cases</vt:lpstr>
      <vt:lpstr>Test cases continued…</vt:lpstr>
      <vt:lpstr>Test cases continued…</vt:lpstr>
      <vt:lpstr>Sprint backlog</vt:lpstr>
      <vt:lpstr>Sprint 2 backlog</vt:lpstr>
      <vt:lpstr>Product backlog</vt:lpstr>
      <vt:lpstr>PowerPoint Presentation</vt:lpstr>
      <vt:lpstr>PowerPoint Presentation</vt:lpstr>
      <vt:lpstr>retrospectives</vt:lpstr>
      <vt:lpstr>Top voted results</vt:lpstr>
      <vt:lpstr>Future tasks</vt:lpstr>
      <vt:lpstr>Sprint 3 to do list (10/4 – 10/26)</vt:lpstr>
      <vt:lpstr>End    GitHub Link https://github.com/jazzymaya/hiddenagility/wiki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Sym✓</dc:title>
  <dc:creator/>
  <cp:lastModifiedBy/>
  <cp:revision>250</cp:revision>
  <dcterms:created xsi:type="dcterms:W3CDTF">2020-10-01T21:08:55Z</dcterms:created>
  <dcterms:modified xsi:type="dcterms:W3CDTF">2020-10-06T00:20:55Z</dcterms:modified>
</cp:coreProperties>
</file>